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4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791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875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326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241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031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501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59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75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170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783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210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48F7C-2043-4B45-85C0-47561F5D5541}" type="datetimeFigureOut">
              <a:rPr lang="ru-RU" smtClean="0"/>
              <a:t>22.11.2020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CEEDE-9957-4949-B1EF-2703275D15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624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Крой и сборка лоскутков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 занятие</a:t>
            </a:r>
          </a:p>
          <a:p>
            <a:r>
              <a:rPr lang="ru-RU" dirty="0" err="1" smtClean="0"/>
              <a:t>Москалюк</a:t>
            </a:r>
            <a:r>
              <a:rPr lang="ru-RU" dirty="0" smtClean="0"/>
              <a:t> Ирина Дмитриевна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51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35806"/>
            <a:ext cx="4923924" cy="36929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89076" y="735806"/>
            <a:ext cx="4936123" cy="3702093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199" y="5173579"/>
            <a:ext cx="10286999" cy="100338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Раскрой материала.</a:t>
            </a:r>
          </a:p>
          <a:p>
            <a:pPr marL="0" indent="0">
              <a:buNone/>
            </a:pPr>
            <a:r>
              <a:rPr lang="ru-RU" dirty="0" smtClean="0"/>
              <a:t> Разметить ширину полос равной 4 см., длиной примерно 50 см.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597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23" b="1"/>
          <a:stretch/>
        </p:blipFill>
        <p:spPr>
          <a:xfrm>
            <a:off x="6096000" y="587375"/>
            <a:ext cx="5143500" cy="4824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17" y="587375"/>
            <a:ext cx="4722284" cy="35417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631657" y="4627208"/>
            <a:ext cx="53500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Настраиваем машину, складываем детали лицевой стороной внутрь, уравниваем срезы, стачиваем шириной 5 мм.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8494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7651" y="982757"/>
            <a:ext cx="4941053" cy="37057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68" r="6668"/>
          <a:stretch/>
        </p:blipFill>
        <p:spPr>
          <a:xfrm rot="16200000">
            <a:off x="6006387" y="1163445"/>
            <a:ext cx="4941052" cy="3344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962526" y="5799221"/>
            <a:ext cx="4174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Припуски шва заутюживаем.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364705" y="5522222"/>
            <a:ext cx="4439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Сшитые и отутюженные полосы разметить на ширину 4 см.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1586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7"/>
          <a:stretch/>
        </p:blipFill>
        <p:spPr>
          <a:xfrm rot="5400000">
            <a:off x="1143428" y="815889"/>
            <a:ext cx="4258607" cy="40027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90411" y="1343869"/>
            <a:ext cx="5247105" cy="39353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25392" y="5269444"/>
            <a:ext cx="4884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Разрезаем по отмеченным линиям, раскладываем противоположными по цвету сторонами.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2594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2" r="5439"/>
          <a:stretch/>
        </p:blipFill>
        <p:spPr>
          <a:xfrm rot="5400000">
            <a:off x="6725953" y="421933"/>
            <a:ext cx="3890870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5"/>
          <a:stretch/>
        </p:blipFill>
        <p:spPr>
          <a:xfrm rot="5400000">
            <a:off x="545803" y="1171445"/>
            <a:ext cx="5592224" cy="4553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096000" y="4685700"/>
            <a:ext cx="5690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Складываем лоскутки попарно, обращаем внимание на припуски шва, они должны быть направлены в противоположные стороны. Стачиваем. Ширина шва всегда одинаковая 4 см.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0606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18" y="589548"/>
            <a:ext cx="5304529" cy="3978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96000" y="589548"/>
            <a:ext cx="5296680" cy="39725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093494" y="5185610"/>
            <a:ext cx="87950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Вот такие флажки получатся, их надо разложить и </a:t>
            </a:r>
            <a:r>
              <a:rPr lang="ru-RU" sz="2400" dirty="0" err="1" smtClean="0"/>
              <a:t>приутюжить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Получились квадраты из четырех лоскутков.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8733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47307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До следующего занятия.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63515"/>
            <a:ext cx="10515600" cy="331344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785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115</Words>
  <Application>Microsoft Office PowerPoint</Application>
  <PresentationFormat>Широкоэкранный</PresentationFormat>
  <Paragraphs>13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Крой и сборка лоскутков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следующего занятия.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Nyan</dc:creator>
  <cp:lastModifiedBy>Nyan</cp:lastModifiedBy>
  <cp:revision>8</cp:revision>
  <dcterms:created xsi:type="dcterms:W3CDTF">2020-11-22T15:25:46Z</dcterms:created>
  <dcterms:modified xsi:type="dcterms:W3CDTF">2020-11-22T16:35:59Z</dcterms:modified>
</cp:coreProperties>
</file>