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5" r:id="rId7"/>
    <p:sldId id="266" r:id="rId8"/>
    <p:sldId id="264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E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5300" b="1" dirty="0" smtClean="0">
                <a:solidFill>
                  <a:srgbClr val="FF0000"/>
                </a:solidFill>
              </a:rPr>
              <a:t>Подготовка к новогоднему  оформлению школы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dirty="0" smtClean="0"/>
              <a:t>Декорирование шаров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2 занятие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УПМА_Проект\Desktop\фото проектов 2020\новогод шары\IMG_20201125_1030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85784" y="1071546"/>
            <a:ext cx="6286544" cy="471490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5" name="Овал 4"/>
          <p:cNvSpPr/>
          <p:nvPr/>
        </p:nvSpPr>
        <p:spPr>
          <a:xfrm>
            <a:off x="5357818" y="571480"/>
            <a:ext cx="3500462" cy="5643602"/>
          </a:xfrm>
          <a:prstGeom prst="ellipse">
            <a:avLst/>
          </a:prstGeom>
          <a:solidFill>
            <a:srgbClr val="FFEEB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Подготовить:</a:t>
            </a:r>
          </a:p>
          <a:p>
            <a:pPr marL="342900" indent="-342900" algn="ctr">
              <a:buAutoNum type="arabicPeriod"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Шары</a:t>
            </a:r>
          </a:p>
          <a:p>
            <a:pPr marL="342900" indent="-342900" algn="ctr">
              <a:buAutoNum type="arabicPeriod"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Декор</a:t>
            </a:r>
          </a:p>
          <a:p>
            <a:pPr marL="342900" indent="-342900" algn="ctr">
              <a:buAutoNum type="arabicPeriod"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Нитки</a:t>
            </a:r>
          </a:p>
          <a:p>
            <a:pPr marL="342900" indent="-342900" algn="ctr">
              <a:buAutoNum type="arabicPeriod"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Иглу, булавки</a:t>
            </a:r>
          </a:p>
          <a:p>
            <a:pPr marL="342900" indent="-342900" algn="ctr">
              <a:buAutoNum type="arabicPeriod"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Тесьма для подвески</a:t>
            </a:r>
          </a:p>
          <a:p>
            <a:pPr marL="342900" indent="-342900" algn="ctr">
              <a:buAutoNum type="arabicPeriod"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Дырокол 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УПМА_Проект\Desktop\фото проектов 2020\новогод шары\IMG_20201125_1032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714620"/>
            <a:ext cx="3786214" cy="28396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3214678" y="428604"/>
            <a:ext cx="2214578" cy="52322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ru-RU" sz="2800" dirty="0"/>
          </a:p>
        </p:txBody>
      </p:sp>
      <p:sp>
        <p:nvSpPr>
          <p:cNvPr id="7" name="Овал 6"/>
          <p:cNvSpPr/>
          <p:nvPr/>
        </p:nvSpPr>
        <p:spPr>
          <a:xfrm>
            <a:off x="1214414" y="214290"/>
            <a:ext cx="6929486" cy="1714512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/>
              <a:t>На крепление шаров сделать отверстие с помощью   </a:t>
            </a:r>
            <a:r>
              <a:rPr lang="ru-RU" sz="2800" dirty="0" smtClean="0"/>
              <a:t>дырокола </a:t>
            </a:r>
            <a:endParaRPr lang="ru-RU" sz="2800" dirty="0"/>
          </a:p>
        </p:txBody>
      </p:sp>
      <p:pic>
        <p:nvPicPr>
          <p:cNvPr id="3074" name="Picture 2" descr="C:\Users\УПМА_Проект\Desktop\фото проектов 2020\новогод шары\IMG_20201125_10325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395011" y="2105791"/>
            <a:ext cx="4844934" cy="36337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УПМА_Проект\Desktop\фото проектов 2020\новогод шары\IMG_20201125_1043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961980">
            <a:off x="5737348" y="2257010"/>
            <a:ext cx="3641549" cy="27311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2" descr="C:\Users\УПМА_Проект\Desktop\фото проектов 2020\новогод шары\IMG_20201125_1043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947935">
            <a:off x="2693345" y="3067291"/>
            <a:ext cx="3758660" cy="281899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Подбираем подходящую тесьму, придумываем её положение и закрепляем её  с помощью ниток и иглы.</a:t>
            </a:r>
            <a:endParaRPr lang="ru-RU" sz="3200" dirty="0"/>
          </a:p>
        </p:txBody>
      </p:sp>
      <p:pic>
        <p:nvPicPr>
          <p:cNvPr id="2051" name="Picture 3" descr="C:\Users\УПМА_Проект\Desktop\фото проектов 2020\новогод шары\IMG_20201125_103946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 rot="4305725">
            <a:off x="258933" y="2410239"/>
            <a:ext cx="3531465" cy="26485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 descr="C:\Users\УПМА_Проект\Desktop\фото проектов 2020\новогод шары\IMG_20201125_1043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369549" y="1130725"/>
            <a:ext cx="6188474" cy="46413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 подходящего лоскутка делаем бантик</a:t>
            </a:r>
            <a:endParaRPr lang="ru-RU" dirty="0"/>
          </a:p>
        </p:txBody>
      </p:sp>
      <p:pic>
        <p:nvPicPr>
          <p:cNvPr id="7170" name="Picture 2" descr="C:\Users\УПМА_Проект\Desktop\фото проектов 2020\новогод шары\IMG_20201125_1100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4451716">
            <a:off x="199758" y="2009296"/>
            <a:ext cx="4846448" cy="36348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2" descr="C:\Users\УПМА_Проект\Desktop\фото проектов 2020\новогод шары\IMG_20201125_1101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612419">
            <a:off x="4623299" y="2125272"/>
            <a:ext cx="4731821" cy="35488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крепление шара вставляем тесьму и закрепляем бант</a:t>
            </a:r>
            <a:endParaRPr lang="ru-RU" dirty="0"/>
          </a:p>
        </p:txBody>
      </p:sp>
      <p:pic>
        <p:nvPicPr>
          <p:cNvPr id="9218" name="Picture 2" descr="C:\Users\УПМА_Проект\Desktop\фото проектов 2020\новогод шары\IMG_20201125_1118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548578"/>
            <a:ext cx="6072230" cy="45541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C:\Users\УПМА_Проект\Desktop\фото проектов 2020\новогод шары\IMG_20201125_1133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27504" y="870390"/>
            <a:ext cx="4677295" cy="350797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Picture 3" descr="C:\Users\УПМА_Проект\Desktop\фото проектов 2020\новогод шары\IMG_20201125_12000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6015216">
            <a:off x="3405650" y="1325907"/>
            <a:ext cx="5660317" cy="42452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Другой </a:t>
            </a:r>
            <a:r>
              <a:rPr lang="ru-RU" dirty="0" err="1" smtClean="0"/>
              <a:t>вариат</a:t>
            </a:r>
            <a:endParaRPr lang="ru-RU" dirty="0"/>
          </a:p>
        </p:txBody>
      </p:sp>
      <p:pic>
        <p:nvPicPr>
          <p:cNvPr id="7" name="Picture 2" descr="C:\Users\УПМА_Проект\Desktop\фото проектов 2020\новогод шары\IMG_20201125_1149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465603">
            <a:off x="1989222" y="4361308"/>
            <a:ext cx="2429468" cy="18221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УПМА_Проект\Desktop\фото проектов 2020\новогод шары\IMG_20201125_1214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603095" y="1040055"/>
            <a:ext cx="6034617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4800" dirty="0" smtClean="0"/>
              <a:t>Интересной работы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60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Подготовка к новогоднему  оформлению школы Декорирование шаров</vt:lpstr>
      <vt:lpstr>Презентация PowerPoint</vt:lpstr>
      <vt:lpstr>Презентация PowerPoint</vt:lpstr>
      <vt:lpstr>Подбираем подходящую тесьму, придумываем её положение и закрепляем её  с помощью ниток и иглы.</vt:lpstr>
      <vt:lpstr>Презентация PowerPoint</vt:lpstr>
      <vt:lpstr>Из подходящего лоскутка делаем бантик</vt:lpstr>
      <vt:lpstr>В крепление шара вставляем тесьму и закрепляем бант</vt:lpstr>
      <vt:lpstr>Другой вариат</vt:lpstr>
      <vt:lpstr>Интересной работы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Декорирование шаров</dc:title>
  <dc:creator>УПМА_Проект</dc:creator>
  <cp:lastModifiedBy>Ирина</cp:lastModifiedBy>
  <cp:revision>13</cp:revision>
  <dcterms:created xsi:type="dcterms:W3CDTF">2020-11-25T13:46:33Z</dcterms:created>
  <dcterms:modified xsi:type="dcterms:W3CDTF">2020-11-26T06:35:55Z</dcterms:modified>
</cp:coreProperties>
</file>