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88" r:id="rId2"/>
    <p:sldId id="256" r:id="rId3"/>
    <p:sldId id="257" r:id="rId4"/>
    <p:sldId id="265" r:id="rId5"/>
    <p:sldId id="258" r:id="rId6"/>
    <p:sldId id="264" r:id="rId7"/>
    <p:sldId id="263" r:id="rId8"/>
    <p:sldId id="259" r:id="rId9"/>
    <p:sldId id="260" r:id="rId10"/>
    <p:sldId id="268" r:id="rId11"/>
    <p:sldId id="271" r:id="rId12"/>
    <p:sldId id="270" r:id="rId13"/>
    <p:sldId id="278" r:id="rId14"/>
    <p:sldId id="280" r:id="rId15"/>
    <p:sldId id="281" r:id="rId16"/>
    <p:sldId id="276" r:id="rId17"/>
    <p:sldId id="274" r:id="rId18"/>
    <p:sldId id="273" r:id="rId19"/>
    <p:sldId id="267" r:id="rId20"/>
    <p:sldId id="261" r:id="rId21"/>
    <p:sldId id="285" r:id="rId22"/>
    <p:sldId id="282" r:id="rId23"/>
    <p:sldId id="287" r:id="rId24"/>
    <p:sldId id="28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4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5A58F-4B2E-475B-A4A4-9E5303B36B5C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8CC7E-7B2E-4176-8F7E-3251BC47B5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CCA1A-30E5-4F49-BFCE-3D7E272917AE}" type="datetime1">
              <a:rPr lang="ru-RU" smtClean="0"/>
              <a:pPr/>
              <a:t>20.04.2020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22A046F-3880-48E9-905A-2524DBAFDB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2570B-1180-4F4C-B9C1-20824DBFD667}" type="datetime1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A046F-3880-48E9-905A-2524DBAFDB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3CCF6-5CB1-4E89-BDD0-37E87BA9766E}" type="datetime1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A046F-3880-48E9-905A-2524DBAFDB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28CFB-E9F8-4363-8FDA-B7510ACCEFD4}" type="datetime1">
              <a:rPr lang="ru-RU" smtClean="0"/>
              <a:pPr/>
              <a:t>20.04.2020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22A046F-3880-48E9-905A-2524DBAFDB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AB6CA-1F3B-454B-8CD2-0277EB4AE393}" type="datetime1">
              <a:rPr lang="ru-RU" smtClean="0"/>
              <a:pPr/>
              <a:t>20.04.2020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A046F-3880-48E9-905A-2524DBAFDB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E137B-9E6F-43DB-94BA-1FF803EF162E}" type="datetime1">
              <a:rPr lang="ru-RU" smtClean="0"/>
              <a:pPr/>
              <a:t>20.04.2020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A046F-3880-48E9-905A-2524DBAFDB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B928-5C09-473A-A012-C7A6C7D3B778}" type="datetime1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22A046F-3880-48E9-905A-2524DBAFDB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9300-EFFD-46D2-A201-D0234B2AF398}" type="datetime1">
              <a:rPr lang="ru-RU" smtClean="0"/>
              <a:pPr/>
              <a:t>20.04.2020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A046F-3880-48E9-905A-2524DBAFDB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968B3-F7F0-45A4-A113-072E0ED9DA46}" type="datetime1">
              <a:rPr lang="ru-RU" smtClean="0"/>
              <a:pPr/>
              <a:t>20.04.2020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A046F-3880-48E9-905A-2524DBAFDB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2891F-CA1C-4E42-B6B9-CDBE918CFF78}" type="datetime1">
              <a:rPr lang="ru-RU" smtClean="0"/>
              <a:pPr/>
              <a:t>20.04.2020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A046F-3880-48E9-905A-2524DBAFDB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8A812-2F58-4B8C-95B5-9960EF574A68}" type="datetime1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A046F-3880-48E9-905A-2524DBAFDB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8FEAAFD-FED2-4EE8-87E7-5575BF8C4AED}" type="datetime1">
              <a:rPr lang="ru-RU" smtClean="0"/>
              <a:pPr/>
              <a:t>20.04.2020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22A046F-3880-48E9-905A-2524DBAFDB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 txBox="1">
            <a:spLocks noGrp="1"/>
          </p:cNvSpPr>
          <p:nvPr>
            <p:ph type="ctrTitle"/>
          </p:nvPr>
        </p:nvSpPr>
        <p:spPr>
          <a:xfrm>
            <a:off x="357158" y="3571876"/>
            <a:ext cx="831535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Georgia" pitchFamily="18" charset="0"/>
              </a:rPr>
              <a:t>«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 удивительный     </a:t>
            </a:r>
          </a:p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мир природы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A046F-3880-48E9-905A-2524DBAFDBA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30 явлений природы, в существование которых сложно поверит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714488"/>
            <a:ext cx="6858016" cy="514351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Движущиеся камни Долины Смерти. В безлюдной американской долине происходит уникальное геологическое явление: обломки скал без посторонней помощи перемещаются по гладкой почве, оставляя за собой длинные следы.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A046F-3880-48E9-905A-2524DBAFDBAF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Рисовые террасы Хунхэ-Хани в Китае.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0"/>
            <a:ext cx="7358082" cy="551856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44" y="5534561"/>
            <a:ext cx="90011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юго-востоке китайской провинции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Юньнань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Хунхэ-Ханиийском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автономном округе лежит живописный район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Юаньян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славящийся своей природной достопримечательностью – невероятно красивыми рисовыми террасами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Хунхэ-Хани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A046F-3880-48E9-905A-2524DBAFDBAF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madewish.ru/UPLOAD/images/%D0%B0%D0%BF%D1%80%D0%B5%D0%BB%D1%8C/4360505-R3L8T8D-1000-0_875c9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8501090" cy="637581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214942" y="6457890"/>
            <a:ext cx="41530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Розовое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озеро, Сенегал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A046F-3880-48E9-905A-2524DBAFDBAF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Самые удивительные и красивые места на Земле - Озера слез в Индонез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00174"/>
            <a:ext cx="7676917" cy="514353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86439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Озера слез в Индонезии</a:t>
            </a:r>
          </a:p>
          <a:p>
            <a:pPr algn="ctr"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гора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Келимуту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Индонезии и ее разноцветные озера. Интересно, что они могут менять свой цвет из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голубого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красный, зеленый или черный. К тому же, каждое озеро меняет цвет независимо от других озер.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A046F-3880-48E9-905A-2524DBAFDBAF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751" y="265151"/>
            <a:ext cx="4963967" cy="6505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17" y="285728"/>
            <a:ext cx="3716679" cy="6496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Столбы выветривания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A046F-3880-48E9-905A-2524DBAFDBA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20454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6"/>
            <a:ext cx="31209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аук-смайлик</a:t>
            </a:r>
            <a:r>
              <a:rPr lang="ru-RU" sz="3600" b="1" dirty="0" smtClean="0">
                <a:solidFill>
                  <a:srgbClr val="0070C0"/>
                </a:solidFill>
              </a:rPr>
              <a:t> 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44" y="142852"/>
            <a:ext cx="5207382" cy="6600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6845" y="1071367"/>
            <a:ext cx="307927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Паук с улыбкой во всю его заднюю часть обнаружен на Гавайских островах. Он - крошечный, тельце - всего в несколько миллиметров. Для человека не опасен. То есть, не кусается.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чего пауку улыбка, которая делает его похожим на смайлик, никто толком не знает.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A046F-3880-48E9-905A-2524DBAFDBAF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2947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32146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Синяя рыба-попугай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A046F-3880-48E9-905A-2524DBAFDBAF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1026" name="Picture 2" descr="C:\Users\Kisulya\Desktop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7953"/>
            <a:ext cx="9144000" cy="60900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0"/>
            <a:ext cx="87868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Этот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мадагаскарский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еж — единственное млекопитающее, издающее стрекочущие звуки, наподобие насекомого или гремучей змеи.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A046F-3880-48E9-905A-2524DBAFDBAF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2050" name="Picture 2" descr="C:\Users\Kisulya\Desktop\2051191_1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71612"/>
            <a:ext cx="7453637" cy="49641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животные, природа, редкие вид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285860"/>
            <a:ext cx="6858048" cy="514353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85786" y="0"/>
            <a:ext cx="70009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Рыба паку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.Обитающая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водоемах Папуа Новой Гвинеи рыба семейства пираний отличается зубами, странно похожими на человеческие. Прожорлива и чрезвычайно опасна!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A046F-3880-48E9-905A-2524DBAFDBAF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5842337"/>
            <a:ext cx="85011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Мадагаскаре проживает существо, которое относят к разряду полуобезьян – ай-ай или руконожка. Это самое удивительное животное мира и, кроме того, самое редкое по численности (всего 50 особей). </a:t>
            </a:r>
            <a:r>
              <a:rPr lang="ru-RU" dirty="0" smtClean="0"/>
              <a:t>-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A046F-3880-48E9-905A-2524DBAFDBAF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3074" name="Picture 2" descr="C:\Users\Kisulya\Desktop\DSC9376EDSHP_Dm-7279-agath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14290"/>
            <a:ext cx="7000924" cy="56007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files.adme.ru/files/news/part_65/653455/4343605-R3L8T8D-1000-marble-caves-chilewoe1-1050x7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572528" cy="633046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85984" y="6286520"/>
            <a:ext cx="59071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Меняющие цвет мраморные пещеры, Чили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Японский краб-паук"/>
          <p:cNvPicPr>
            <a:picLocks noChangeAspect="1" noChangeArrowheads="1"/>
          </p:cNvPicPr>
          <p:nvPr/>
        </p:nvPicPr>
        <p:blipFill>
          <a:blip r:embed="rId2"/>
          <a:srcRect l="5245" t="8396" r="5594" b="6250"/>
          <a:stretch>
            <a:fillRect/>
          </a:stretch>
        </p:blipFill>
        <p:spPr bwMode="auto">
          <a:xfrm>
            <a:off x="500033" y="142852"/>
            <a:ext cx="8122897" cy="485778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472" y="5357826"/>
            <a:ext cx="80010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Японский краб-паук 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Этот краб обитает на глубинах до 800 метров над уровнем моря. Масса краба около 20 кг, а длинна тела вместе с ногами достигает 4 метров.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A046F-3880-48E9-905A-2524DBAFDBAF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0"/>
            <a:ext cx="8001024" cy="551441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5643578"/>
            <a:ext cx="81439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Кролик ангорский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 млекопитающее из породы грызунов. Животное это выглядит очень эффектно, бывают особи, у которых шерсть достигает длины до 80 см.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A046F-3880-48E9-905A-2524DBAFDBAF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Лиственный морской дракон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650085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6248" y="285728"/>
            <a:ext cx="45848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Лиственный морской дракон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A046F-3880-48E9-905A-2524DBAFDBAF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Самые странные животные на планете Земля (61 фото + текст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714356"/>
            <a:ext cx="6100491" cy="492919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714356"/>
            <a:ext cx="257176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ИЛИСТЫЙ ПРЫГУН. Водится в областях приливной зоны и в местностях вроде тропических болот, образующихся в местах произрастания мангрового дерева. Особенно илистые прыгуны любят селиться в местах, где пресная вода встречается с морской.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A046F-3880-48E9-905A-2524DBAFDBAF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860" y="1785926"/>
            <a:ext cx="4786346" cy="157163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A046F-3880-48E9-905A-2524DBAFDBAF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www.kleinburd.ru/news/wp-content/uploads/2013/05/XBknUDR-800x7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714488"/>
            <a:ext cx="6643702" cy="494477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14282" y="142853"/>
            <a:ext cx="86439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Здесь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собраны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поразительные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фотографии, которые доказывают, что живая природа нашей планеты — и есть самое настоящее чудо.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 мест фантастической красоты на Земл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14290"/>
            <a:ext cx="6922350" cy="51957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565767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Огромные деревья окружают этот старый железнодорожный туннель в украинском местечке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Клевань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Это волшебное место прозвано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Туннель любви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30 явлений природы, в существование которых сложно поверит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928670"/>
            <a:ext cx="7905793" cy="592933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6" y="0"/>
            <a:ext cx="8358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Грязевые грозы, также известные как вулканические молнии. Возникают, когда молния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появляется при извержении вулкана.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30 явлений природы, в существование которых сложно поверит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-142900"/>
            <a:ext cx="7672468" cy="578141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10" y="5657671"/>
            <a:ext cx="78581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Вот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Врата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подземный мир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— в Туркменистане. Вспыхнувший из-за неловких действий исследователей в 1971 году пожар на газовой шахте до сих пор пылает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A046F-3880-48E9-905A-2524DBAFDBA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30 явлений природы, в существование которых сложно поверит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143116"/>
            <a:ext cx="6420246" cy="471488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Красные крабы Острова Рождества. Каждый год около 43 миллионов сухопутных крабов, обитающих на небольшом острове неподалеку от Австралии, массово перемещается к берегу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океана.Местные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власти распоряжаются перекрыть большинство дорог острова, чтобы не создавать препятствий миграции. Как правило, это событие продолжается не менее недели.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A046F-3880-48E9-905A-2524DBAFDBA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30 явлений природы, в существование которых сложно поверит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142984"/>
            <a:ext cx="7858148" cy="589361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44" y="0"/>
            <a:ext cx="90011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Сюрреалистичные паутины. В окрестностях города Вага-Вага, что в Австралии, тысячи пауков покрывают поля плотным слоем своей паутины. Таким образом членистоногие спасаются от смывающих все на своем пути наводнений.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A046F-3880-48E9-905A-2524DBAFDBA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30 явлений природы, в существование которых сложно поверит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85860"/>
            <a:ext cx="7643834" cy="57328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44" y="142852"/>
            <a:ext cx="90011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Великая Синяя Дыра. Исполинская подводная карстовая воронка у берегов Белиза имеет диаметр более 300 метров и глубину в 124 метра.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A046F-3880-48E9-905A-2524DBAFDBAF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185</TotalTime>
  <Words>361</Words>
  <Application>Microsoft Office PowerPoint</Application>
  <PresentationFormat>Экран (4:3)</PresentationFormat>
  <Paragraphs>49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Трек</vt:lpstr>
      <vt:lpstr>«Это удивительный      мир природы»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Kisulya</cp:lastModifiedBy>
  <cp:revision>44</cp:revision>
  <dcterms:created xsi:type="dcterms:W3CDTF">2016-08-31T12:47:25Z</dcterms:created>
  <dcterms:modified xsi:type="dcterms:W3CDTF">2020-04-20T09:34:19Z</dcterms:modified>
</cp:coreProperties>
</file>