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5" r:id="rId8"/>
    <p:sldId id="270" r:id="rId9"/>
    <p:sldId id="266" r:id="rId10"/>
    <p:sldId id="267" r:id="rId11"/>
    <p:sldId id="268" r:id="rId12"/>
    <p:sldId id="269" r:id="rId13"/>
    <p:sldId id="271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4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52483-3F5D-48F2-B9B2-EDD428F62A3A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1C78-9635-4B9D-BFF7-D62AD80A6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020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52483-3F5D-48F2-B9B2-EDD428F62A3A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1C78-9635-4B9D-BFF7-D62AD80A6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104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52483-3F5D-48F2-B9B2-EDD428F62A3A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1C78-9635-4B9D-BFF7-D62AD80A6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879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52483-3F5D-48F2-B9B2-EDD428F62A3A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1C78-9635-4B9D-BFF7-D62AD80A6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73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52483-3F5D-48F2-B9B2-EDD428F62A3A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1C78-9635-4B9D-BFF7-D62AD80A6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875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52483-3F5D-48F2-B9B2-EDD428F62A3A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1C78-9635-4B9D-BFF7-D62AD80A6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491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52483-3F5D-48F2-B9B2-EDD428F62A3A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1C78-9635-4B9D-BFF7-D62AD80A6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433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52483-3F5D-48F2-B9B2-EDD428F62A3A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1C78-9635-4B9D-BFF7-D62AD80A6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24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52483-3F5D-48F2-B9B2-EDD428F62A3A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1C78-9635-4B9D-BFF7-D62AD80A6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472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52483-3F5D-48F2-B9B2-EDD428F62A3A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1C78-9635-4B9D-BFF7-D62AD80A6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435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52483-3F5D-48F2-B9B2-EDD428F62A3A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1C78-9635-4B9D-BFF7-D62AD80A6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390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52483-3F5D-48F2-B9B2-EDD428F62A3A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61C78-9635-4B9D-BFF7-D62AD80A6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027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Крем для </a:t>
            </a:r>
            <a:r>
              <a:rPr lang="ru-RU" dirty="0" err="1" smtClean="0"/>
              <a:t>вкусняшек</a:t>
            </a:r>
            <a:r>
              <a:rPr lang="ru-RU" dirty="0" smtClean="0"/>
              <a:t> к чаю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МАОУ СОШ №200</a:t>
            </a:r>
          </a:p>
          <a:p>
            <a:r>
              <a:rPr lang="ru-RU" dirty="0" err="1" smtClean="0"/>
              <a:t>Москалюк</a:t>
            </a:r>
            <a:r>
              <a:rPr lang="ru-RU" dirty="0" smtClean="0"/>
              <a:t> Ирина Дмитриевна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27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98"/>
          <a:stretch/>
        </p:blipFill>
        <p:spPr>
          <a:xfrm rot="5400000">
            <a:off x="4305037" y="272752"/>
            <a:ext cx="3207210" cy="3962666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345859" y="2471300"/>
            <a:ext cx="4352925" cy="326469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9"/>
          <a:stretch/>
        </p:blipFill>
        <p:spPr>
          <a:xfrm rot="5400000">
            <a:off x="-135357" y="2127834"/>
            <a:ext cx="4643190" cy="3712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77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28"/>
          <a:stretch/>
        </p:blipFill>
        <p:spPr>
          <a:xfrm rot="5400000">
            <a:off x="581952" y="1099502"/>
            <a:ext cx="3644528" cy="3132033"/>
          </a:xfrm>
          <a:prstGeom prst="rect">
            <a:avLst/>
          </a:prstGeom>
        </p:spPr>
      </p:pic>
      <p:pic>
        <p:nvPicPr>
          <p:cNvPr id="14" name="Объект 1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913"/>
          <a:stretch/>
        </p:blipFill>
        <p:spPr>
          <a:xfrm rot="5400000">
            <a:off x="3888906" y="1171291"/>
            <a:ext cx="3644530" cy="2988457"/>
          </a:xfr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8" r="9897"/>
          <a:stretch/>
        </p:blipFill>
        <p:spPr>
          <a:xfrm rot="5400000">
            <a:off x="7514394" y="1057205"/>
            <a:ext cx="4487777" cy="405987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38199" y="5302794"/>
            <a:ext cx="60157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Несколько слоев можно промазать любым джемом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632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696" b="6376"/>
          <a:stretch/>
        </p:blipFill>
        <p:spPr>
          <a:xfrm rot="5400000">
            <a:off x="1176947" y="1385781"/>
            <a:ext cx="4804777" cy="40304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9" t="18343" r="23859"/>
          <a:stretch/>
        </p:blipFill>
        <p:spPr>
          <a:xfrm rot="5400000">
            <a:off x="6157580" y="1301001"/>
            <a:ext cx="4804776" cy="420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68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1594183" y="2496554"/>
            <a:ext cx="9003633" cy="20393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47738" y="3080084"/>
            <a:ext cx="6954252" cy="14558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Приятного аппетита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26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Просто - </a:t>
            </a:r>
            <a:r>
              <a:rPr lang="ru-RU" sz="5400" b="1" dirty="0" smtClean="0">
                <a:solidFill>
                  <a:srgbClr val="FF0000"/>
                </a:solidFill>
              </a:rPr>
              <a:t>сливочный крем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b="1" dirty="0"/>
              <a:t>Масляный крем</a:t>
            </a:r>
            <a:r>
              <a:rPr lang="ru-RU" dirty="0"/>
              <a:t> — пластичная </a:t>
            </a:r>
            <a:r>
              <a:rPr lang="ru-RU" dirty="0" smtClean="0"/>
              <a:t>масса</a:t>
            </a:r>
            <a:r>
              <a:rPr lang="ru-RU" dirty="0"/>
              <a:t>, крем </a:t>
            </a:r>
            <a:r>
              <a:rPr lang="ru-RU" dirty="0" smtClean="0"/>
              <a:t>отделочный </a:t>
            </a:r>
            <a:r>
              <a:rPr lang="ru-RU" dirty="0"/>
              <a:t>полуфабрикат, используется в производстве </a:t>
            </a:r>
            <a:r>
              <a:rPr lang="ru-RU" dirty="0" smtClean="0"/>
              <a:t>кондитерских </a:t>
            </a:r>
            <a:r>
              <a:rPr lang="ru-RU" dirty="0"/>
              <a:t>изделий как для украшения их поверхности, так и для прослаивания и обмазывания коржей и заполнения полостей выпеченных полуфабрикатов.</a:t>
            </a:r>
          </a:p>
        </p:txBody>
      </p:sp>
    </p:spTree>
    <p:extLst>
      <p:ext uri="{BB962C8B-B14F-4D97-AF65-F5344CB8AC3E}">
        <p14:creationId xmlns:p14="http://schemas.microsoft.com/office/powerpoint/2010/main" val="195173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5630779" y="1574381"/>
            <a:ext cx="5486400" cy="27690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Что понадобится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6505" y="2023572"/>
            <a:ext cx="5133557" cy="3850167"/>
          </a:xfrm>
        </p:spPr>
      </p:pic>
      <p:sp>
        <p:nvSpPr>
          <p:cNvPr id="5" name="TextBox 4"/>
          <p:cNvSpPr txBox="1"/>
          <p:nvPr/>
        </p:nvSpPr>
        <p:spPr>
          <a:xfrm>
            <a:off x="5967663" y="2213809"/>
            <a:ext cx="5149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Масло сливочное – 180 </a:t>
            </a:r>
            <a:r>
              <a:rPr lang="ru-RU" sz="2400" b="1" dirty="0" err="1" smtClean="0"/>
              <a:t>гр</a:t>
            </a:r>
            <a:endParaRPr lang="ru-RU" sz="2400" b="1" dirty="0" smtClean="0"/>
          </a:p>
          <a:p>
            <a:r>
              <a:rPr lang="ru-RU" sz="2400" b="1" dirty="0" smtClean="0"/>
              <a:t>Сгущенное молоко – </a:t>
            </a:r>
            <a:r>
              <a:rPr lang="ru-RU" sz="2400" b="1" dirty="0" smtClean="0"/>
              <a:t>½ банки</a:t>
            </a:r>
            <a:r>
              <a:rPr lang="ru-RU" sz="2400" b="1" dirty="0" smtClean="0"/>
              <a:t>, 180 </a:t>
            </a:r>
            <a:r>
              <a:rPr lang="ru-RU" sz="2400" b="1" dirty="0" err="1" smtClean="0"/>
              <a:t>гр</a:t>
            </a:r>
            <a:endParaRPr lang="ru-RU" sz="2400" b="1" dirty="0" smtClean="0"/>
          </a:p>
          <a:p>
            <a:r>
              <a:rPr lang="ru-RU" sz="2400" b="1" dirty="0" smtClean="0"/>
              <a:t>Мука – 1 </a:t>
            </a:r>
            <a:r>
              <a:rPr lang="ru-RU" sz="2400" b="1" dirty="0" err="1" smtClean="0"/>
              <a:t>ст.л</a:t>
            </a:r>
            <a:r>
              <a:rPr lang="ru-RU" sz="2400" b="1" dirty="0" smtClean="0"/>
              <a:t>. (без горки)</a:t>
            </a:r>
            <a:endParaRPr lang="ru-RU" sz="2400" b="1" dirty="0"/>
          </a:p>
        </p:txBody>
      </p:sp>
      <p:sp>
        <p:nvSpPr>
          <p:cNvPr id="7" name="Овал 6"/>
          <p:cNvSpPr/>
          <p:nvPr/>
        </p:nvSpPr>
        <p:spPr>
          <a:xfrm>
            <a:off x="6352674" y="4632240"/>
            <a:ext cx="3344780" cy="107081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Миксер,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Ковш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60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04549" y="1523666"/>
            <a:ext cx="3526546" cy="2644909"/>
          </a:xfrm>
        </p:spPr>
      </p:pic>
      <p:sp>
        <p:nvSpPr>
          <p:cNvPr id="5" name="TextBox 4"/>
          <p:cNvSpPr txBox="1"/>
          <p:nvPr/>
        </p:nvSpPr>
        <p:spPr>
          <a:xfrm>
            <a:off x="854242" y="5188017"/>
            <a:ext cx="72430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/>
              <a:t>Разделить масло пополам.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Поставить на слабый огонь и размешивать</a:t>
            </a:r>
            <a:r>
              <a:rPr lang="ru-RU" dirty="0" smtClean="0"/>
              <a:t>.</a:t>
            </a: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65169" y="1626962"/>
            <a:ext cx="4352925" cy="3264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5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688432" cy="6094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89160" y="1213957"/>
            <a:ext cx="4352925" cy="3264693"/>
          </a:xfr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18359" y="1213957"/>
            <a:ext cx="4352925" cy="326469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463997" y="5327482"/>
            <a:ext cx="45610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3. </a:t>
            </a:r>
            <a:r>
              <a:rPr lang="ru-RU" sz="2400" dirty="0" smtClean="0"/>
              <a:t>Размешивая, </a:t>
            </a:r>
            <a:r>
              <a:rPr lang="ru-RU" sz="2400" dirty="0" smtClean="0"/>
              <a:t>добавить муку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9165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97985" y="1394724"/>
            <a:ext cx="4490953" cy="3368215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04472" y="1519165"/>
            <a:ext cx="5486485" cy="4114863"/>
          </a:xfrm>
        </p:spPr>
      </p:pic>
      <p:sp>
        <p:nvSpPr>
          <p:cNvPr id="8" name="TextBox 7"/>
          <p:cNvSpPr txBox="1"/>
          <p:nvPr/>
        </p:nvSpPr>
        <p:spPr>
          <a:xfrm>
            <a:off x="1179095" y="5488842"/>
            <a:ext cx="49570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r>
              <a:rPr lang="ru-RU" sz="2400" dirty="0" smtClean="0"/>
              <a:t>. Снять с огня, </a:t>
            </a:r>
            <a:r>
              <a:rPr lang="ru-RU" sz="2400" dirty="0" smtClean="0"/>
              <a:t>добавить </a:t>
            </a:r>
            <a:r>
              <a:rPr lang="ru-RU" sz="2400" dirty="0" smtClean="0"/>
              <a:t>масло и сгущенку, перемешиваем.             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2702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61"/>
          <a:stretch/>
        </p:blipFill>
        <p:spPr>
          <a:xfrm rot="5400000">
            <a:off x="1136786" y="1266291"/>
            <a:ext cx="4487777" cy="36332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79800" y="1463569"/>
            <a:ext cx="4996281" cy="37472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3001" y="5462338"/>
            <a:ext cx="57270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5. </a:t>
            </a:r>
            <a:r>
              <a:rPr lang="ru-RU" sz="2400" dirty="0" smtClean="0"/>
              <a:t>Перемешиваем с помощью миксера, пока масса не станет эластичной.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8783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Сливочный крем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sz="3200" dirty="0" smtClean="0"/>
              <a:t>Крем готов, его приготовление занимает не более </a:t>
            </a:r>
          </a:p>
          <a:p>
            <a:pPr marL="0" indent="0" algn="ctr">
              <a:buNone/>
            </a:pPr>
            <a:r>
              <a:rPr lang="ru-RU" sz="3200" dirty="0" smtClean="0"/>
              <a:t>15 минут.</a:t>
            </a:r>
          </a:p>
          <a:p>
            <a:pPr marL="0" indent="0" algn="ctr">
              <a:buNone/>
            </a:pPr>
            <a:r>
              <a:rPr lang="ru-RU" sz="3200" dirty="0" smtClean="0"/>
              <a:t>Далее его можно применить для пирожных, тортов </a:t>
            </a:r>
          </a:p>
          <a:p>
            <a:pPr marL="0" indent="0" algn="ctr">
              <a:buNone/>
            </a:pPr>
            <a:r>
              <a:rPr lang="ru-RU" sz="3200" dirty="0" smtClean="0"/>
              <a:t>или сладких бутербродов.</a:t>
            </a:r>
          </a:p>
          <a:p>
            <a:pPr marL="0" indent="0" algn="ctr">
              <a:buNone/>
            </a:pPr>
            <a:r>
              <a:rPr lang="ru-RU" sz="3200" dirty="0" smtClean="0"/>
              <a:t>Для быстрого приготовления предлагаю использовать готовые вафельные коржи.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4073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32"/>
          <a:stretch/>
        </p:blipFill>
        <p:spPr>
          <a:xfrm rot="5400000">
            <a:off x="778978" y="821387"/>
            <a:ext cx="5578478" cy="466595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77"/>
          <a:stretch/>
        </p:blipFill>
        <p:spPr>
          <a:xfrm rot="5400000">
            <a:off x="6412002" y="905550"/>
            <a:ext cx="5578476" cy="4497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132</Words>
  <Application>Microsoft Office PowerPoint</Application>
  <PresentationFormat>Широкоэкранный</PresentationFormat>
  <Paragraphs>25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Тема Office</vt:lpstr>
      <vt:lpstr>Крем для вкусняшек к чаю</vt:lpstr>
      <vt:lpstr>Просто - сливочный крем</vt:lpstr>
      <vt:lpstr>Что понадобится</vt:lpstr>
      <vt:lpstr>Презентация PowerPoint</vt:lpstr>
      <vt:lpstr> </vt:lpstr>
      <vt:lpstr>Презентация PowerPoint</vt:lpstr>
      <vt:lpstr>Презентация PowerPoint</vt:lpstr>
      <vt:lpstr>Сливочный крем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Крем для вкусняшек к чаю</dc:title>
  <dc:creator>Nyan</dc:creator>
  <cp:lastModifiedBy>Nyan</cp:lastModifiedBy>
  <cp:revision>16</cp:revision>
  <dcterms:created xsi:type="dcterms:W3CDTF">2020-11-20T15:46:11Z</dcterms:created>
  <dcterms:modified xsi:type="dcterms:W3CDTF">2020-11-22T07:42:58Z</dcterms:modified>
</cp:coreProperties>
</file>