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65" r:id="rId5"/>
    <p:sldId id="258" r:id="rId6"/>
    <p:sldId id="262" r:id="rId7"/>
    <p:sldId id="266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90986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2068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0114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09600" y="1600200"/>
            <a:ext cx="10972800" cy="21859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3938589"/>
            <a:ext cx="10972800" cy="218757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02DFED-48C4-4A96-80F9-05AA33D60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143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9491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5268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347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42206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1349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6720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8412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6225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FBADAF-B0DD-4FDD-8C34-091EB942673C}" type="datetimeFigureOut">
              <a:rPr lang="ru-RU" smtClean="0"/>
              <a:t>08.11.2020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A5DD1-CF87-4D72-B282-6E167EBEC2D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1530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641100"/>
            <a:ext cx="9144000" cy="2387600"/>
          </a:xfrm>
        </p:spPr>
        <p:txBody>
          <a:bodyPr/>
          <a:lstStyle/>
          <a:p>
            <a:r>
              <a:rPr lang="ru-RU" i="1" dirty="0">
                <a:solidFill>
                  <a:srgbClr val="000066"/>
                </a:solidFill>
                <a:latin typeface="Book Antiqua" pitchFamily="18" charset="0"/>
              </a:rPr>
              <a:t>Сервировка стола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79035" y="3602038"/>
            <a:ext cx="5994817" cy="19324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Picture 8" descr="408657106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7536" y="3397000"/>
            <a:ext cx="4381500" cy="303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4906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сервировки стола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2736" y="1690688"/>
            <a:ext cx="5374106" cy="4304884"/>
          </a:xfrm>
        </p:spPr>
        <p:txBody>
          <a:bodyPr>
            <a:noAutofit/>
          </a:bodyPr>
          <a:lstStyle/>
          <a:p>
            <a:r>
              <a:rPr lang="ru-RU" sz="3200" dirty="0" smtClean="0"/>
              <a:t>Великий русский ученый Павлов говорил, что нормальная еда – это еда с аппетитом, еда с удовольствием. Это достигается разнообразной пищей, обстановкой, создающей хорошее настроение, и красивой сервировкой.</a:t>
            </a:r>
            <a:endParaRPr lang="ru-RU" sz="3200" dirty="0"/>
          </a:p>
        </p:txBody>
      </p:sp>
      <p:pic>
        <p:nvPicPr>
          <p:cNvPr id="5" name="Рисунок 4" descr="https://avatars.mds.yandex.net/get-zen_doc/1686199/pub_5e176f4443fdc000b1d6988a_5e1772f2a1bb8700b26a3803/scale_1200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1" t="5600" r="9519" b="19453"/>
          <a:stretch/>
        </p:blipFill>
        <p:spPr bwMode="auto">
          <a:xfrm>
            <a:off x="7732295" y="1299411"/>
            <a:ext cx="3048000" cy="359343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8820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6725" y="657726"/>
            <a:ext cx="5257800" cy="551923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3200" b="1" u="sng" dirty="0">
                <a:solidFill>
                  <a:srgbClr val="FF0000"/>
                </a:solidFill>
              </a:rPr>
              <a:t>Сервировка </a:t>
            </a:r>
            <a:r>
              <a:rPr lang="ru-RU" sz="3200" dirty="0">
                <a:solidFill>
                  <a:srgbClr val="000066"/>
                </a:solidFill>
              </a:rPr>
              <a:t>– подготовка и оформление стола для приема пищи</a:t>
            </a:r>
            <a:r>
              <a:rPr lang="ru-RU" sz="3200" dirty="0" smtClean="0">
                <a:solidFill>
                  <a:srgbClr val="000066"/>
                </a:solidFill>
              </a:rPr>
              <a:t>. Основная цель сервировки стола – создать порядок на столе, обеспечить всех необходимыми предметами. Порядок сервировки выработан годами, продиктован требованиями гигиены и необходимостью обеспечить наибольшее удобство.</a:t>
            </a:r>
            <a:endParaRPr lang="ru-RU" sz="3200" dirty="0">
              <a:solidFill>
                <a:srgbClr val="000066"/>
              </a:solidFill>
            </a:endParaRPr>
          </a:p>
          <a:p>
            <a:endParaRPr lang="ru-RU" dirty="0"/>
          </a:p>
        </p:txBody>
      </p:sp>
      <p:pic>
        <p:nvPicPr>
          <p:cNvPr id="5" name="Picture 2" descr="https://i.pinimg.com/originals/c6/fe/80/c6fe808d22446470b2d266bb989f8bd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" t="-21025" r="-231" b="21025"/>
          <a:stretch/>
        </p:blipFill>
        <p:spPr bwMode="auto">
          <a:xfrm>
            <a:off x="5534525" y="-1764632"/>
            <a:ext cx="6898105" cy="8622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354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ds04.infourok.ru/uploads/ex/1059/0007ff98-73d2be68/hello_html_684626be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0933" y="787225"/>
            <a:ext cx="10482867" cy="6070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-13218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</a:rPr>
              <a:t>Столовая посуда для </a:t>
            </a:r>
            <a:r>
              <a:rPr lang="ru-RU" sz="5400" b="1" dirty="0">
                <a:solidFill>
                  <a:srgbClr val="FF0000"/>
                </a:solidFill>
              </a:rPr>
              <a:t>сервировки</a:t>
            </a:r>
          </a:p>
        </p:txBody>
      </p:sp>
    </p:spTree>
    <p:extLst>
      <p:ext uri="{BB962C8B-B14F-4D97-AF65-F5344CB8AC3E}">
        <p14:creationId xmlns:p14="http://schemas.microsoft.com/office/powerpoint/2010/main" val="410401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>
          <a:xfrm>
            <a:off x="609600" y="560388"/>
            <a:ext cx="109728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000" b="1" dirty="0" smtClean="0">
                <a:solidFill>
                  <a:srgbClr val="FF0000"/>
                </a:solidFill>
              </a:rPr>
              <a:t/>
            </a:r>
            <a:br>
              <a:rPr lang="ru-RU" sz="4000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FF0000"/>
                </a:solidFill>
              </a:rPr>
              <a:t>Предметы </a:t>
            </a:r>
            <a:r>
              <a:rPr lang="ru-RU" sz="4000" b="1" dirty="0">
                <a:solidFill>
                  <a:srgbClr val="FF0000"/>
                </a:solidFill>
              </a:rPr>
              <a:t>сервировки стола.</a:t>
            </a:r>
            <a:br>
              <a:rPr lang="ru-RU" sz="4000" b="1" dirty="0">
                <a:solidFill>
                  <a:srgbClr val="FF0000"/>
                </a:solidFill>
              </a:rPr>
            </a:br>
            <a:r>
              <a:rPr lang="ru-RU" sz="4000" b="1" dirty="0">
                <a:solidFill>
                  <a:schemeClr val="accent1">
                    <a:lumMod val="75000"/>
                  </a:schemeClr>
                </a:solidFill>
              </a:rPr>
              <a:t>Приборы.</a:t>
            </a:r>
            <a:r>
              <a:rPr lang="ru-RU" sz="4000" b="1" dirty="0">
                <a:solidFill>
                  <a:srgbClr val="FF0000"/>
                </a:solidFill>
              </a:rPr>
              <a:t/>
            </a:r>
            <a:br>
              <a:rPr lang="ru-RU" sz="4000" b="1" dirty="0">
                <a:solidFill>
                  <a:srgbClr val="FF0000"/>
                </a:solidFill>
              </a:rPr>
            </a:b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111" name="Rectangle 15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600201"/>
            <a:ext cx="8229600" cy="892175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ru-RU" sz="3200" b="1" dirty="0"/>
              <a:t>       </a:t>
            </a:r>
            <a:r>
              <a:rPr lang="ru-RU" sz="3200" b="1" dirty="0">
                <a:solidFill>
                  <a:srgbClr val="000066"/>
                </a:solidFill>
              </a:rPr>
              <a:t>ложки                                    ножи, вилки</a:t>
            </a:r>
          </a:p>
        </p:txBody>
      </p:sp>
      <p:pic>
        <p:nvPicPr>
          <p:cNvPr id="4109" name="Picture 13" descr="Ложки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59551" y="2492377"/>
            <a:ext cx="5015607" cy="4135376"/>
          </a:xfrm>
        </p:spPr>
      </p:pic>
      <p:pic>
        <p:nvPicPr>
          <p:cNvPr id="4110" name="Picture 14" descr="Ножи и вилки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40403" y="2243055"/>
            <a:ext cx="5141997" cy="4572996"/>
          </a:xfrm>
        </p:spPr>
      </p:pic>
    </p:spTree>
    <p:extLst>
      <p:ext uri="{BB962C8B-B14F-4D97-AF65-F5344CB8AC3E}">
        <p14:creationId xmlns:p14="http://schemas.microsoft.com/office/powerpoint/2010/main" val="1918992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1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074218" y="5035467"/>
            <a:ext cx="12955605" cy="2185988"/>
          </a:xfrm>
          <a:ln>
            <a:solidFill>
              <a:schemeClr val="bg1"/>
            </a:solidFill>
          </a:ln>
        </p:spPr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://900igr.net/up/datas/109096/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2" r="594" b="5030"/>
          <a:stretch/>
        </p:blipFill>
        <p:spPr bwMode="auto">
          <a:xfrm>
            <a:off x="786064" y="144379"/>
            <a:ext cx="10651958" cy="651309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294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7989" y="70201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Задание.</a:t>
            </a:r>
            <a:r>
              <a:rPr lang="ru-RU" dirty="0"/>
              <a:t> </a:t>
            </a:r>
            <a:r>
              <a:rPr lang="ru-RU" sz="3600" dirty="0"/>
              <a:t>Назовите приборы и посуду, которые изображены на фотографии «Сервировка стола к завтраку».</a:t>
            </a:r>
            <a:br>
              <a:rPr lang="ru-RU" sz="3600" dirty="0"/>
            </a:b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8832" y="1504783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3600" dirty="0"/>
          </a:p>
        </p:txBody>
      </p:sp>
      <p:pic>
        <p:nvPicPr>
          <p:cNvPr id="4" name="Picture 2" descr="https://ds05.infourok.ru/uploads/ex/0a2e/00104a55-2c1b8348/img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547"/>
          <a:stretch/>
        </p:blipFill>
        <p:spPr bwMode="auto">
          <a:xfrm>
            <a:off x="1078832" y="1786941"/>
            <a:ext cx="8898241" cy="4501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730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Последовательность сервировка </a:t>
            </a:r>
            <a:r>
              <a:rPr lang="ru-RU" b="1" dirty="0">
                <a:solidFill>
                  <a:srgbClr val="FF0000"/>
                </a:solidFill>
              </a:rPr>
              <a:t>стола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Стол застелить цветной скатертью, положить льняные или бумажные салфетки. </a:t>
            </a:r>
            <a:endParaRPr lang="ru-RU" dirty="0" smtClean="0"/>
          </a:p>
          <a:p>
            <a:r>
              <a:rPr lang="ru-RU" dirty="0" smtClean="0"/>
              <a:t>Поставить </a:t>
            </a:r>
            <a:r>
              <a:rPr lang="ru-RU" dirty="0"/>
              <a:t>на стол предметы общего пользования: хлебницу, маслёнку, солонку, сахарницу.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каждого человека поставить закусочную тарелку. </a:t>
            </a:r>
            <a:endParaRPr lang="ru-RU" dirty="0" smtClean="0"/>
          </a:p>
          <a:p>
            <a:r>
              <a:rPr lang="ru-RU" dirty="0" smtClean="0"/>
              <a:t>Наискосок </a:t>
            </a:r>
            <a:r>
              <a:rPr lang="ru-RU" dirty="0"/>
              <a:t>справа – чайную чашку с блюдцем, чайную ложку кладут на блюдце. </a:t>
            </a:r>
            <a:endParaRPr lang="ru-RU" dirty="0" smtClean="0"/>
          </a:p>
          <a:p>
            <a:r>
              <a:rPr lang="ru-RU" dirty="0" smtClean="0"/>
              <a:t>Вилка </a:t>
            </a:r>
            <a:r>
              <a:rPr lang="ru-RU" dirty="0"/>
              <a:t>слева от тарелки зубцами вверх. </a:t>
            </a:r>
            <a:endParaRPr lang="ru-RU" dirty="0" smtClean="0"/>
          </a:p>
          <a:p>
            <a:r>
              <a:rPr lang="ru-RU" dirty="0" smtClean="0"/>
              <a:t>Нож </a:t>
            </a:r>
            <a:r>
              <a:rPr lang="ru-RU" dirty="0"/>
              <a:t>и ложка справа от тарелки. </a:t>
            </a:r>
            <a:endParaRPr lang="ru-RU" dirty="0" smtClean="0"/>
          </a:p>
          <a:p>
            <a:r>
              <a:rPr lang="ru-RU" dirty="0" smtClean="0"/>
              <a:t>Слева </a:t>
            </a:r>
            <a:r>
              <a:rPr lang="ru-RU" dirty="0"/>
              <a:t>наискосок – тарелка для выпечки, хлеба, масла с отдельным ножом.</a:t>
            </a:r>
          </a:p>
        </p:txBody>
      </p:sp>
    </p:spTree>
    <p:extLst>
      <p:ext uri="{BB962C8B-B14F-4D97-AF65-F5344CB8AC3E}">
        <p14:creationId xmlns:p14="http://schemas.microsoft.com/office/powerpoint/2010/main" val="2147908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Сервировка </a:t>
            </a:r>
            <a:r>
              <a:rPr lang="ru-RU" dirty="0"/>
              <a:t>стола меняется  в зависимости от меню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Меню</a:t>
            </a:r>
            <a:r>
              <a:rPr lang="ru-RU" dirty="0" smtClean="0">
                <a:solidFill>
                  <a:srgbClr val="000066"/>
                </a:solidFill>
              </a:rPr>
              <a:t> – перечень блюд, напитков, входящих в завтрак, обед, ужин.</a:t>
            </a:r>
          </a:p>
          <a:p>
            <a:r>
              <a:rPr lang="ru-RU" dirty="0"/>
              <a:t>Какие блюда должны быть включены в завтрак?</a:t>
            </a:r>
          </a:p>
          <a:p>
            <a:r>
              <a:rPr lang="ru-RU" dirty="0"/>
              <a:t>Какая посуда используется при сервировке стола к завтраку?</a:t>
            </a:r>
          </a:p>
          <a:p>
            <a:r>
              <a:rPr lang="ru-RU" dirty="0"/>
              <a:t>Какие столовые приборы должны присутствовать при сервировке стола к завтраку?</a:t>
            </a:r>
          </a:p>
          <a:p>
            <a:r>
              <a:rPr lang="ru-RU" dirty="0"/>
              <a:t>Как раскладываются предметы прибора?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584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237</Words>
  <Application>Microsoft Office PowerPoint</Application>
  <PresentationFormat>Широкоэкранный</PresentationFormat>
  <Paragraphs>22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Book Antiqua</vt:lpstr>
      <vt:lpstr>Calibri</vt:lpstr>
      <vt:lpstr>Calibri Light</vt:lpstr>
      <vt:lpstr>Тема Office</vt:lpstr>
      <vt:lpstr>Сервировка стола</vt:lpstr>
      <vt:lpstr>Значение сервировки стола</vt:lpstr>
      <vt:lpstr>Презентация PowerPoint</vt:lpstr>
      <vt:lpstr>Столовая посуда для сервировки</vt:lpstr>
      <vt:lpstr> Предметы сервировки стола. Приборы. </vt:lpstr>
      <vt:lpstr>Презентация PowerPoint</vt:lpstr>
      <vt:lpstr>Задание. Назовите приборы и посуду, которые изображены на фотографии «Сервировка стола к завтраку». </vt:lpstr>
      <vt:lpstr>Последовательность сервировка стола </vt:lpstr>
      <vt:lpstr>Сервировка стола меняется  в зависимости от меню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Сервировка стола</dc:title>
  <dc:creator>Ирина</dc:creator>
  <cp:lastModifiedBy>Ирина</cp:lastModifiedBy>
  <cp:revision>7</cp:revision>
  <dcterms:created xsi:type="dcterms:W3CDTF">2020-11-08T13:15:17Z</dcterms:created>
  <dcterms:modified xsi:type="dcterms:W3CDTF">2020-11-08T14:27:08Z</dcterms:modified>
</cp:coreProperties>
</file>