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72" r:id="rId4"/>
    <p:sldId id="258" r:id="rId5"/>
    <p:sldId id="264" r:id="rId6"/>
    <p:sldId id="260" r:id="rId7"/>
    <p:sldId id="265" r:id="rId8"/>
    <p:sldId id="271" r:id="rId9"/>
    <p:sldId id="273" r:id="rId10"/>
    <p:sldId id="262" r:id="rId11"/>
    <p:sldId id="266" r:id="rId12"/>
    <p:sldId id="267" r:id="rId13"/>
    <p:sldId id="268" r:id="rId14"/>
    <p:sldId id="269" r:id="rId15"/>
    <p:sldId id="270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80728"/>
            <a:ext cx="8064896" cy="3518247"/>
          </a:xfrm>
        </p:spPr>
        <p:txBody>
          <a:bodyPr/>
          <a:lstStyle/>
          <a:p>
            <a:r>
              <a:rPr lang="ru-RU" sz="8000" dirty="0" smtClean="0"/>
              <a:t>Животный мир Урала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56661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6643734" cy="1000132"/>
          </a:xfrm>
        </p:spPr>
        <p:txBody>
          <a:bodyPr/>
          <a:lstStyle/>
          <a:p>
            <a:r>
              <a:rPr lang="ru-RU" dirty="0" smtClean="0"/>
              <a:t>Бурый медведь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357298"/>
            <a:ext cx="8640960" cy="4857403"/>
          </a:xfrm>
        </p:spPr>
        <p:txBody>
          <a:bodyPr/>
          <a:lstStyle/>
          <a:p>
            <a:r>
              <a:rPr lang="ru-RU" dirty="0"/>
              <a:t>На Урале обитает бурый медведь. Это один из самых крупных животных фауны. 320 -480 кг вес медведя. На Урале медведь был широко распространенным животным. Хищником его назвать нельзя так как он питается разнообразной пищей, как  животными так и лесными ягодами. Осенью медведи жиреют и ложатся в спячку. Берлоги они строят  на сухой поверхности, под вывернутыми корнями дерева. Срок через которое они выходят из спячки зависит от самого медведя. Слабо упитанные медведи раньше выходят из берлоги.</a:t>
            </a:r>
          </a:p>
        </p:txBody>
      </p:sp>
    </p:spTree>
    <p:extLst>
      <p:ext uri="{BB962C8B-B14F-4D97-AF65-F5344CB8AC3E}">
        <p14:creationId xmlns:p14="http://schemas.microsoft.com/office/powerpoint/2010/main" val="359032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68" r="19152"/>
          <a:stretch/>
        </p:blipFill>
        <p:spPr bwMode="auto">
          <a:xfrm>
            <a:off x="251519" y="201076"/>
            <a:ext cx="4255825" cy="31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5456" y="159152"/>
            <a:ext cx="4228800" cy="31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079" t="-115" r="11301" b="115"/>
          <a:stretch/>
        </p:blipFill>
        <p:spPr bwMode="auto">
          <a:xfrm>
            <a:off x="251520" y="3504665"/>
            <a:ext cx="2913702" cy="31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504665"/>
            <a:ext cx="5638400" cy="31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49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5286380" cy="928694"/>
          </a:xfrm>
        </p:spPr>
        <p:txBody>
          <a:bodyPr/>
          <a:lstStyle/>
          <a:p>
            <a:r>
              <a:rPr lang="ru-RU" dirty="0" smtClean="0"/>
              <a:t>Белка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11256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лесах Урала обитает белка</a:t>
            </a:r>
            <a:r>
              <a:rPr lang="ru-RU" dirty="0"/>
              <a:t>. Белка имеет удлинённое тело с пушистым длинным хвостом, цвет темно-бурый, рыжий, иногда серый (особенно зимою) с белым брюшком. Лапки зверька вооружены острыми коготками, и она может бегать по стволам деревьев вверх и вниз </a:t>
            </a:r>
            <a:r>
              <a:rPr lang="ru-RU" dirty="0" smtClean="0"/>
              <a:t>головой. Спят </a:t>
            </a:r>
            <a:r>
              <a:rPr lang="ru-RU" dirty="0"/>
              <a:t>белки на дереве, в дупле или </a:t>
            </a:r>
            <a:r>
              <a:rPr lang="ru-RU" dirty="0" smtClean="0"/>
              <a:t>в самостоятельно </a:t>
            </a:r>
            <a:r>
              <a:rPr lang="ru-RU" dirty="0"/>
              <a:t>построенном тёплом шарообразном гнезде. </a:t>
            </a:r>
            <a:r>
              <a:rPr lang="ru-RU" dirty="0" smtClean="0"/>
              <a:t>Белки </a:t>
            </a:r>
            <a:r>
              <a:rPr lang="ru-RU" dirty="0"/>
              <a:t>не способны усваивать клетчатку, и поэтому питаются растительностью, богатой белками, углеводами и жирами – семенами, </a:t>
            </a:r>
            <a:r>
              <a:rPr lang="ru-RU" dirty="0" smtClean="0"/>
              <a:t>орехами, ягодами</a:t>
            </a:r>
            <a:r>
              <a:rPr lang="ru-RU" dirty="0"/>
              <a:t>, а </a:t>
            </a:r>
            <a:r>
              <a:rPr lang="ru-RU" dirty="0" smtClean="0"/>
              <a:t>также употребляют </a:t>
            </a:r>
            <a:r>
              <a:rPr lang="ru-RU" dirty="0"/>
              <a:t>в пищу насекомых, яйца и даже небольших птиц, млекопитающих и </a:t>
            </a:r>
            <a:r>
              <a:rPr lang="ru-RU" dirty="0" smtClean="0"/>
              <a:t>лягушек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00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57" r="2776"/>
          <a:stretch/>
        </p:blipFill>
        <p:spPr bwMode="auto">
          <a:xfrm>
            <a:off x="249381" y="189322"/>
            <a:ext cx="4488874" cy="31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29"/>
          <a:stretch/>
        </p:blipFill>
        <p:spPr bwMode="auto">
          <a:xfrm>
            <a:off x="4355976" y="3493100"/>
            <a:ext cx="4575795" cy="31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381" y="3493100"/>
            <a:ext cx="3964500" cy="31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7939" y="189322"/>
            <a:ext cx="4033832" cy="31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03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5286412" cy="857256"/>
          </a:xfrm>
        </p:spPr>
        <p:txBody>
          <a:bodyPr/>
          <a:lstStyle/>
          <a:p>
            <a:r>
              <a:rPr lang="ru-RU" dirty="0" smtClean="0"/>
              <a:t>Лось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535322" cy="5089198"/>
          </a:xfrm>
        </p:spPr>
        <p:txBody>
          <a:bodyPr/>
          <a:lstStyle/>
          <a:p>
            <a:r>
              <a:rPr lang="ru-RU" dirty="0"/>
              <a:t>Кора молодой осины это лучшая еда для лосей зимой. Летом они находятся на высокогорных субальпийских лугах. Лоси зимой периодически передвигаются в поисках лучших условий, и могут пройти даже триста километров. Любят полакомиться корой молодой осины, а летом отдают предпочтения травянистой растительности. Норма летнего дневного рациона тридцать килограмм пищи. Лоси быстро бегают и прекрасно плавают.</a:t>
            </a:r>
          </a:p>
        </p:txBody>
      </p:sp>
    </p:spTree>
    <p:extLst>
      <p:ext uri="{BB962C8B-B14F-4D97-AF65-F5344CB8AC3E}">
        <p14:creationId xmlns:p14="http://schemas.microsoft.com/office/powerpoint/2010/main" val="375813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4796" y="148447"/>
            <a:ext cx="5074560" cy="31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89" r="21634"/>
          <a:stretch/>
        </p:blipFill>
        <p:spPr bwMode="auto">
          <a:xfrm>
            <a:off x="249381" y="147751"/>
            <a:ext cx="3371274" cy="31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36" r="10322"/>
          <a:stretch/>
        </p:blipFill>
        <p:spPr bwMode="auto">
          <a:xfrm>
            <a:off x="5167101" y="3501008"/>
            <a:ext cx="3722255" cy="31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59" y="3481435"/>
            <a:ext cx="4765820" cy="31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17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58204" cy="840156"/>
          </a:xfrm>
        </p:spPr>
        <p:txBody>
          <a:bodyPr/>
          <a:lstStyle/>
          <a:p>
            <a:r>
              <a:rPr lang="ru-RU" dirty="0" smtClean="0"/>
              <a:t>Степи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57232"/>
            <a:ext cx="9001156" cy="214314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Степи Урала богаты разнообразными грызунами. Тут можно увидеть байбака, степного сурка, суслика, пищуху и хомяков. </a:t>
            </a:r>
            <a:r>
              <a:rPr lang="ru-RU" dirty="0" smtClean="0"/>
              <a:t>Грызуны </a:t>
            </a:r>
            <a:r>
              <a:rPr lang="ru-RU" dirty="0"/>
              <a:t>привлекают свое внимание хищных птиц, таких как степной орел, лунь, беркут, коршун и степная пустельга. Характерны и хищники – лисица-корсак, степной хорь и волк.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86" t="2967" r="4096" b="5530"/>
          <a:stretch/>
        </p:blipFill>
        <p:spPr bwMode="auto">
          <a:xfrm>
            <a:off x="214282" y="3071810"/>
            <a:ext cx="4896415" cy="307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70"/>
          <a:stretch/>
        </p:blipFill>
        <p:spPr bwMode="auto">
          <a:xfrm>
            <a:off x="5214942" y="3071810"/>
            <a:ext cx="3685118" cy="307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94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4857784" cy="928694"/>
          </a:xfrm>
        </p:spPr>
        <p:txBody>
          <a:bodyPr/>
          <a:lstStyle/>
          <a:p>
            <a:r>
              <a:rPr lang="ru-RU" dirty="0" smtClean="0"/>
              <a:t>Суслик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857403"/>
          </a:xfrm>
        </p:spPr>
        <p:txBody>
          <a:bodyPr/>
          <a:lstStyle/>
          <a:p>
            <a:r>
              <a:rPr lang="ru-RU" dirty="0" smtClean="0"/>
              <a:t>В степной зоне Урала </a:t>
            </a:r>
            <a:r>
              <a:rPr lang="ru-RU" dirty="0"/>
              <a:t>встречается суслик-некрупный </a:t>
            </a:r>
            <a:r>
              <a:rPr lang="ru-RU" dirty="0" smtClean="0"/>
              <a:t>грызун, представитель </a:t>
            </a:r>
            <a:r>
              <a:rPr lang="ru-RU" dirty="0"/>
              <a:t>семейства </a:t>
            </a:r>
            <a:r>
              <a:rPr lang="ru-RU" dirty="0" smtClean="0"/>
              <a:t>беличьих. Суслик</a:t>
            </a:r>
            <a:r>
              <a:rPr lang="ru-RU" dirty="0"/>
              <a:t>, в зависимости от вида, может иметь различные размеры – от средних до очень мелких. Длина тела 14…40 сантиметров. Длина хвоста от 4 до 25 сантиметров. Передние конечности суслика обычно короче задних. Ушки – маленькие, короткие, слегка выступающие из меха, слабо </a:t>
            </a:r>
            <a:r>
              <a:rPr lang="ru-RU" dirty="0" smtClean="0"/>
              <a:t>опушенные. В </a:t>
            </a:r>
            <a:r>
              <a:rPr lang="ru-RU" dirty="0"/>
              <a:t>рацион питания суслика входят подземные и наземные части трав, которые произрастают в непосредственной близости от их жилья.</a:t>
            </a:r>
          </a:p>
        </p:txBody>
      </p:sp>
    </p:spTree>
    <p:extLst>
      <p:ext uri="{BB962C8B-B14F-4D97-AF65-F5344CB8AC3E}">
        <p14:creationId xmlns:p14="http://schemas.microsoft.com/office/powerpoint/2010/main" val="393534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57400"/>
            <a:ext cx="5074560" cy="31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7836" y="257400"/>
            <a:ext cx="3171600" cy="31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52"/>
          <a:stretch/>
        </p:blipFill>
        <p:spPr bwMode="auto">
          <a:xfrm>
            <a:off x="4313382" y="3573016"/>
            <a:ext cx="4576054" cy="31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73" r="8050"/>
          <a:stretch/>
        </p:blipFill>
        <p:spPr bwMode="auto">
          <a:xfrm>
            <a:off x="251520" y="3573016"/>
            <a:ext cx="3678134" cy="31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02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6115064" cy="840156"/>
          </a:xfrm>
        </p:spPr>
        <p:txBody>
          <a:bodyPr/>
          <a:lstStyle/>
          <a:p>
            <a:r>
              <a:rPr lang="ru-RU" dirty="0" smtClean="0"/>
              <a:t>Степной орёл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857403"/>
          </a:xfrm>
        </p:spPr>
        <p:txBody>
          <a:bodyPr>
            <a:normAutofit/>
          </a:bodyPr>
          <a:lstStyle/>
          <a:p>
            <a:r>
              <a:rPr lang="ru-RU" dirty="0"/>
              <a:t>Степной орел является птицей-хищником </a:t>
            </a:r>
            <a:r>
              <a:rPr lang="ru-RU" dirty="0" smtClean="0"/>
              <a:t>и относится </a:t>
            </a:r>
            <a:r>
              <a:rPr lang="ru-RU" dirty="0"/>
              <a:t>к </a:t>
            </a:r>
            <a:r>
              <a:rPr lang="ru-RU" dirty="0" smtClean="0"/>
              <a:t>семейству ястребиных. Питается </a:t>
            </a:r>
            <a:r>
              <a:rPr lang="ru-RU" dirty="0"/>
              <a:t>мелкими и средней величины позвоночными, насекомыми и </a:t>
            </a:r>
            <a:r>
              <a:rPr lang="ru-RU" dirty="0" smtClean="0"/>
              <a:t>падалью. Длина </a:t>
            </a:r>
            <a:r>
              <a:rPr lang="ru-RU" dirty="0"/>
              <a:t>тела </a:t>
            </a:r>
            <a:r>
              <a:rPr lang="ru-RU" dirty="0" smtClean="0"/>
              <a:t>степного орла составляет </a:t>
            </a:r>
            <a:r>
              <a:rPr lang="ru-RU" dirty="0"/>
              <a:t>60-85 см, масса 2 - 5 </a:t>
            </a:r>
            <a:r>
              <a:rPr lang="ru-RU" dirty="0" smtClean="0"/>
              <a:t>кг. Крылья птицы </a:t>
            </a:r>
            <a:r>
              <a:rPr lang="ru-RU" dirty="0"/>
              <a:t>имеют длину 51-65 </a:t>
            </a:r>
            <a:r>
              <a:rPr lang="ru-RU" dirty="0" smtClean="0"/>
              <a:t>см. Самцы </a:t>
            </a:r>
            <a:r>
              <a:rPr lang="ru-RU" dirty="0"/>
              <a:t>орлов степных меньше </a:t>
            </a:r>
            <a:r>
              <a:rPr lang="ru-RU" dirty="0" smtClean="0"/>
              <a:t>чем самки</a:t>
            </a:r>
            <a:r>
              <a:rPr lang="ru-RU" dirty="0"/>
              <a:t>. Окрас взрослой птицы </a:t>
            </a:r>
            <a:r>
              <a:rPr lang="ru-RU" dirty="0" smtClean="0"/>
              <a:t>темно-бурый </a:t>
            </a:r>
            <a:r>
              <a:rPr lang="ru-RU" dirty="0"/>
              <a:t>иногда с пятном рыжего </a:t>
            </a:r>
            <a:r>
              <a:rPr lang="ru-RU" dirty="0" smtClean="0"/>
              <a:t>цвета на затылке. </a:t>
            </a:r>
            <a:r>
              <a:rPr lang="ru-RU" dirty="0"/>
              <a:t>Степной орел находится под </a:t>
            </a:r>
            <a:r>
              <a:rPr lang="ru-RU" dirty="0" smtClean="0"/>
              <a:t>охраной. Он </a:t>
            </a:r>
            <a:r>
              <a:rPr lang="ru-RU" dirty="0"/>
              <a:t>занесен в Красную книгу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184654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0"/>
            <a:ext cx="9144000" cy="214311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Животный </a:t>
            </a:r>
            <a:r>
              <a:rPr lang="ru-RU" dirty="0"/>
              <a:t>мир </a:t>
            </a:r>
            <a:r>
              <a:rPr lang="ru-RU" dirty="0" smtClean="0"/>
              <a:t>Урала </a:t>
            </a:r>
            <a:r>
              <a:rPr lang="ru-RU" dirty="0"/>
              <a:t>поражает своим приятным очарованием, разнообразием животного мира. Он слагается с лесных, тундровых из степных животных. Каменистость гор  оказывает влияния на условия жизни животных, им очень трудно выживать в таких условиях. Богатую жизнь Урала можно изучать очень долго. </a:t>
            </a:r>
            <a:endParaRPr lang="ru-RU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5" y="2285992"/>
            <a:ext cx="8484815" cy="432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2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061"/>
          <a:stretch/>
        </p:blipFill>
        <p:spPr bwMode="auto">
          <a:xfrm>
            <a:off x="251520" y="177406"/>
            <a:ext cx="5465789" cy="31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77406"/>
            <a:ext cx="2945863" cy="31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" r="2344"/>
          <a:stretch/>
        </p:blipFill>
        <p:spPr bwMode="auto">
          <a:xfrm>
            <a:off x="4248727" y="3535784"/>
            <a:ext cx="4637288" cy="31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12" t="2229" r="4695" b="2313"/>
          <a:stretch/>
        </p:blipFill>
        <p:spPr bwMode="auto">
          <a:xfrm>
            <a:off x="279942" y="3568855"/>
            <a:ext cx="3743067" cy="31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61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966140" cy="768718"/>
          </a:xfrm>
        </p:spPr>
        <p:txBody>
          <a:bodyPr/>
          <a:lstStyle/>
          <a:p>
            <a:r>
              <a:rPr lang="ru-RU" dirty="0" smtClean="0"/>
              <a:t>Тундра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857233"/>
            <a:ext cx="8929718" cy="2857520"/>
          </a:xfrm>
        </p:spPr>
        <p:txBody>
          <a:bodyPr/>
          <a:lstStyle/>
          <a:p>
            <a:r>
              <a:rPr lang="ru-RU" dirty="0" smtClean="0"/>
              <a:t>К тундровым </a:t>
            </a:r>
            <a:r>
              <a:rPr lang="ru-RU" dirty="0"/>
              <a:t>животным, заселяющим Полярный Урал,  относятся –  северный олень, копытный лемминг, песец, полевка </a:t>
            </a:r>
            <a:r>
              <a:rPr lang="ru-RU" dirty="0" err="1"/>
              <a:t>Миддендорфа</a:t>
            </a:r>
            <a:r>
              <a:rPr lang="ru-RU" dirty="0"/>
              <a:t>, куропатки. В тундре Урала из хищников здесь обитают полярная сова, мохноногий канюк, сапсан. Из птиц многочисленны пуночки, лапландский подорожник, белая куропатка, </a:t>
            </a:r>
            <a:r>
              <a:rPr lang="ru-RU" dirty="0" err="1"/>
              <a:t>краснозобый</a:t>
            </a:r>
            <a:r>
              <a:rPr lang="ru-RU" dirty="0"/>
              <a:t> конек.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643314"/>
            <a:ext cx="4555602" cy="300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357562"/>
            <a:ext cx="4389892" cy="328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05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215074" cy="857232"/>
          </a:xfrm>
        </p:spPr>
        <p:txBody>
          <a:bodyPr/>
          <a:lstStyle/>
          <a:p>
            <a:r>
              <a:rPr lang="ru-RU" dirty="0" smtClean="0"/>
              <a:t>Северный олень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000108"/>
            <a:ext cx="8643998" cy="5500726"/>
          </a:xfrm>
        </p:spPr>
        <p:txBody>
          <a:bodyPr>
            <a:normAutofit/>
          </a:bodyPr>
          <a:lstStyle/>
          <a:p>
            <a:r>
              <a:rPr lang="ru-RU" dirty="0"/>
              <a:t>Северный </a:t>
            </a:r>
            <a:r>
              <a:rPr lang="ru-RU" dirty="0" smtClean="0"/>
              <a:t>олень–  </a:t>
            </a:r>
            <a:r>
              <a:rPr lang="ru-RU" dirty="0"/>
              <a:t>парнокопытное млекопитающее. Единственные олени, которые несут рога и самцы, и самки. У этих животных широкие копыта, что позволяет им не проваливаться на снегу.   У олений очень хороший слух, но очень плохое зрение. В стадах они руководствуются поведением вожака.  Зимою они могут достать еду из-под снега.  Олени едят грибы, собирают яйца птиц, пьют морскую воду, едят водоросли. Северный олень всегда остается диким.  В неволе они становятся ручными, но за ними нужно очень смотреть, если не досмотреть – то гордый сын Севера вновь дичает. На Севере богатым человеком считается не тот, у кого много денег, а тот, у кого больше оленей.</a:t>
            </a:r>
          </a:p>
        </p:txBody>
      </p:sp>
    </p:spTree>
    <p:extLst>
      <p:ext uri="{BB962C8B-B14F-4D97-AF65-F5344CB8AC3E}">
        <p14:creationId xmlns:p14="http://schemas.microsoft.com/office/powerpoint/2010/main" val="43319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3429000"/>
            <a:ext cx="5868144" cy="330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5710"/>
            <a:ext cx="4057931" cy="3197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515" r="6000"/>
          <a:stretch/>
        </p:blipFill>
        <p:spPr bwMode="auto">
          <a:xfrm>
            <a:off x="251520" y="3429000"/>
            <a:ext cx="2630177" cy="33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30" r="7184"/>
          <a:stretch/>
        </p:blipFill>
        <p:spPr bwMode="auto">
          <a:xfrm>
            <a:off x="4485285" y="116458"/>
            <a:ext cx="4442691" cy="319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24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000628" cy="1000108"/>
          </a:xfrm>
        </p:spPr>
        <p:txBody>
          <a:bodyPr/>
          <a:lstStyle/>
          <a:p>
            <a:r>
              <a:rPr lang="ru-RU" dirty="0" smtClean="0"/>
              <a:t>Песец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/>
          <a:lstStyle/>
          <a:p>
            <a:r>
              <a:rPr lang="ru-RU" dirty="0"/>
              <a:t>Песец – это маленький вид лисицы, довольно мелкий,  длина 45 – 70 см, вес – от 2 до 8 кг. У песцов, как правило, белая густая шерсть, которая предназначена для защиты от морозов. Они обитает в местностях северного полушария с низкой температурой воздуха. Песцы питаются  всем, что найдут.  В случаи нехватки пищи, они пытаются объедками больших хищников.  Песцы удивительные животные, они обитают в таких регионах , которые люди считают неподходящим для проживания.</a:t>
            </a:r>
          </a:p>
        </p:txBody>
      </p:sp>
    </p:spTree>
    <p:extLst>
      <p:ext uri="{BB962C8B-B14F-4D97-AF65-F5344CB8AC3E}">
        <p14:creationId xmlns:p14="http://schemas.microsoft.com/office/powerpoint/2010/main" val="248684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937" y="120280"/>
            <a:ext cx="3901414" cy="3169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453120"/>
            <a:ext cx="4752528" cy="3169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04" r="3507"/>
          <a:stretch/>
        </p:blipFill>
        <p:spPr bwMode="auto">
          <a:xfrm>
            <a:off x="238538" y="3453120"/>
            <a:ext cx="3722253" cy="31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72"/>
          <a:stretch/>
        </p:blipFill>
        <p:spPr bwMode="auto">
          <a:xfrm>
            <a:off x="238538" y="118579"/>
            <a:ext cx="4573607" cy="31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3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58204" cy="840156"/>
          </a:xfrm>
        </p:spPr>
        <p:txBody>
          <a:bodyPr/>
          <a:lstStyle/>
          <a:p>
            <a:r>
              <a:rPr lang="ru-RU" dirty="0" smtClean="0"/>
              <a:t>Тайга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185738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Животный мир тайги богаче и разнообразнее, чем тундры, но беднее фауны широколиственных и смешанных лесов. Широко распространены рысь, росомаха, волк, лиса, бурый медведь, выдра, соболь, ласка, горностай и др.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500306"/>
            <a:ext cx="8331080" cy="392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0156"/>
          </a:xfrm>
        </p:spPr>
        <p:txBody>
          <a:bodyPr/>
          <a:lstStyle/>
          <a:p>
            <a:r>
              <a:rPr lang="ru-RU" dirty="0"/>
              <a:t>Ш</a:t>
            </a:r>
            <a:r>
              <a:rPr lang="ru-RU" dirty="0" smtClean="0"/>
              <a:t>ироколиственные леса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14356"/>
            <a:ext cx="9001156" cy="2714644"/>
          </a:xfrm>
        </p:spPr>
        <p:txBody>
          <a:bodyPr/>
          <a:lstStyle/>
          <a:p>
            <a:r>
              <a:rPr lang="ru-RU" dirty="0"/>
              <a:t>В широколистных лесах обитателей намного больше, чем в таежных. В лесах </a:t>
            </a:r>
            <a:r>
              <a:rPr lang="ru-RU" dirty="0" smtClean="0"/>
              <a:t>обитают ежи, бурые медведи, лоси, </a:t>
            </a:r>
            <a:r>
              <a:rPr lang="ru-RU" dirty="0"/>
              <a:t>лесные хорьки, барсуки, </a:t>
            </a:r>
            <a:r>
              <a:rPr lang="ru-RU" dirty="0" smtClean="0"/>
              <a:t>зайцы-русаки, росомахи. Из </a:t>
            </a:r>
            <a:r>
              <a:rPr lang="ru-RU" dirty="0"/>
              <a:t>птиц тут водятся соловьи, иволги, зяблики, чижи, щеглы, скворцы и грачи. А из земноводных встречаются неядовитые змеи, жабы и тритоны.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714752"/>
            <a:ext cx="4299389" cy="292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714752"/>
            <a:ext cx="4421068" cy="292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11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236</TotalTime>
  <Words>891</Words>
  <Application>Microsoft Office PowerPoint</Application>
  <PresentationFormat>Экран (4:3)</PresentationFormat>
  <Paragraphs>24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Исполнительная</vt:lpstr>
      <vt:lpstr>Животный мир Урала</vt:lpstr>
      <vt:lpstr>Презентация PowerPoint</vt:lpstr>
      <vt:lpstr>Тундра</vt:lpstr>
      <vt:lpstr>Северный олень</vt:lpstr>
      <vt:lpstr>Презентация PowerPoint</vt:lpstr>
      <vt:lpstr>Песец</vt:lpstr>
      <vt:lpstr>Презентация PowerPoint</vt:lpstr>
      <vt:lpstr>Тайга</vt:lpstr>
      <vt:lpstr>Широколиственные леса</vt:lpstr>
      <vt:lpstr>Бурый медведь</vt:lpstr>
      <vt:lpstr>Презентация PowerPoint</vt:lpstr>
      <vt:lpstr>Белка</vt:lpstr>
      <vt:lpstr>Презентация PowerPoint</vt:lpstr>
      <vt:lpstr>Лось</vt:lpstr>
      <vt:lpstr>Презентация PowerPoint</vt:lpstr>
      <vt:lpstr>Степи</vt:lpstr>
      <vt:lpstr>Суслик</vt:lpstr>
      <vt:lpstr>Презентация PowerPoint</vt:lpstr>
      <vt:lpstr>Степной орёл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Животный мир Урала</dc:title>
  <dc:creator>admin</dc:creator>
  <cp:lastModifiedBy>IT</cp:lastModifiedBy>
  <cp:revision>20</cp:revision>
  <dcterms:created xsi:type="dcterms:W3CDTF">2017-04-12T11:01:37Z</dcterms:created>
  <dcterms:modified xsi:type="dcterms:W3CDTF">2020-03-25T09:18:21Z</dcterms:modified>
</cp:coreProperties>
</file>