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6" r:id="rId5"/>
    <p:sldId id="268" r:id="rId6"/>
    <p:sldId id="269" r:id="rId7"/>
    <p:sldId id="271" r:id="rId8"/>
    <p:sldId id="273" r:id="rId9"/>
    <p:sldId id="270" r:id="rId10"/>
    <p:sldId id="272" r:id="rId11"/>
    <p:sldId id="276" r:id="rId12"/>
    <p:sldId id="263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379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875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326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241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7031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501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59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6757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170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7830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210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948F7C-2043-4B45-85C0-47561F5D5541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9CEEDE-9957-4949-B1EF-2703275D15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6246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Крой и сборка лоскутков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2 занятие</a:t>
            </a:r>
          </a:p>
          <a:p>
            <a:r>
              <a:rPr lang="ru-RU" dirty="0" err="1" smtClean="0"/>
              <a:t>Москалюк</a:t>
            </a:r>
            <a:r>
              <a:rPr lang="ru-RU" dirty="0" smtClean="0"/>
              <a:t> Ирина Дмитриевна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1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C:\Users\УПМА_Проект\Desktop\фото проектов 2020\пзчворк 2\IMG_20201129_2150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849" y="365125"/>
            <a:ext cx="5801784" cy="4351338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проектов 2020\пзчворк 2\IMG_20201129_215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01591" y="1690688"/>
            <a:ext cx="5048560" cy="4414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УПМА_Проект\Desktop\фото проектов 2020\пзчворк 2\IMG_20201129_21563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23766"/>
          <a:stretch/>
        </p:blipFill>
        <p:spPr bwMode="auto">
          <a:xfrm rot="5400000">
            <a:off x="787954" y="415371"/>
            <a:ext cx="6208630" cy="610813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824866" y="1558976"/>
            <a:ext cx="352893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Вот такой квадрат получился, его можно дополнить полосками с двух сторон.</a:t>
            </a:r>
          </a:p>
          <a:p>
            <a:endParaRPr lang="ru-RU" sz="2400" dirty="0"/>
          </a:p>
          <a:p>
            <a:r>
              <a:rPr lang="ru-RU" sz="2400" dirty="0" smtClean="0"/>
              <a:t>Подумайте, какое изделие можно  выполнить из такой заготовки.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847307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До следующего занятия.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863515"/>
            <a:ext cx="10515600" cy="3313447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785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 первом занятии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480636"/>
            <a:ext cx="4923924" cy="369294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5975599" y="1476061"/>
            <a:ext cx="4936123" cy="3702093"/>
          </a:xfrm>
          <a:prstGeom prst="rect">
            <a:avLst/>
          </a:prstGeom>
        </p:spPr>
      </p:pic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838199" y="5173579"/>
            <a:ext cx="10286999" cy="10033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Раскрой материала.</a:t>
            </a:r>
          </a:p>
          <a:p>
            <a:pPr marL="0" indent="0">
              <a:buNone/>
            </a:pPr>
            <a:r>
              <a:rPr lang="ru-RU" dirty="0" smtClean="0"/>
              <a:t> Разметить ширину полос равной 4 см., длиной примерно 50 см.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5973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На первом занятии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82" b="10525"/>
          <a:stretch/>
        </p:blipFill>
        <p:spPr>
          <a:xfrm>
            <a:off x="512837" y="1625952"/>
            <a:ext cx="4838651" cy="355965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093494" y="5185610"/>
            <a:ext cx="87950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Вот такие флажки получатся, их надо разложить и </a:t>
            </a:r>
            <a:r>
              <a:rPr lang="ru-RU" sz="2400" dirty="0" err="1" smtClean="0"/>
              <a:t>приутюжить</a:t>
            </a:r>
            <a:r>
              <a:rPr lang="ru-RU" sz="2400" dirty="0" smtClean="0"/>
              <a:t>. </a:t>
            </a:r>
          </a:p>
          <a:p>
            <a:r>
              <a:rPr lang="ru-RU" sz="2400" dirty="0" smtClean="0"/>
              <a:t>Получилось 9 квадратов, каждый из которых состоит </a:t>
            </a:r>
            <a:r>
              <a:rPr lang="ru-RU" sz="2400" dirty="0" smtClean="0"/>
              <a:t>из четырех лоскутков. </a:t>
            </a:r>
            <a:endParaRPr lang="ru-RU" sz="2400" dirty="0"/>
          </a:p>
        </p:txBody>
      </p:sp>
      <p:pic>
        <p:nvPicPr>
          <p:cNvPr id="7" name="Picture 2" descr="C:\Users\УПМА_Проект\Desktop\фото проектов 2020\для пэчворка\IMG_20201123_143816.jpg"/>
          <p:cNvPicPr>
            <a:picLocks noChangeAspect="1" noChangeArrowheads="1"/>
          </p:cNvPicPr>
          <p:nvPr/>
        </p:nvPicPr>
        <p:blipFill rotWithShape="1">
          <a:blip r:embed="rId3" cstate="print"/>
          <a:srcRect l="10153" r="9494"/>
          <a:stretch/>
        </p:blipFill>
        <p:spPr bwMode="auto">
          <a:xfrm>
            <a:off x="6265889" y="834272"/>
            <a:ext cx="4661941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8733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Занятие - 2</a:t>
            </a:r>
            <a:endParaRPr lang="ru-RU" dirty="0"/>
          </a:p>
        </p:txBody>
      </p:sp>
      <p:pic>
        <p:nvPicPr>
          <p:cNvPr id="2050" name="Picture 2" descr="C:\Users\УПМА_Проект\Desktop\фото проектов 2020\пзчворк 2\IMG_20201129_103031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7282"/>
          <a:stretch/>
        </p:blipFill>
        <p:spPr bwMode="auto">
          <a:xfrm>
            <a:off x="172750" y="1390885"/>
            <a:ext cx="5379266" cy="4351338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проектов 2020\пзчворк 2\IMG_20201129_204517.jpg"/>
          <p:cNvPicPr>
            <a:picLocks noChangeAspect="1" noChangeArrowheads="1"/>
          </p:cNvPicPr>
          <p:nvPr/>
        </p:nvPicPr>
        <p:blipFill rotWithShape="1">
          <a:blip r:embed="rId3" cstate="print"/>
          <a:srcRect t="13853"/>
          <a:stretch/>
        </p:blipFill>
        <p:spPr bwMode="auto">
          <a:xfrm rot="10800000">
            <a:off x="5848959" y="1458340"/>
            <a:ext cx="5801784" cy="421642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2751" y="5742223"/>
            <a:ext cx="55385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Вырежем дополнительную полоску однотонной ткани равную шириной 4 см. , длиной 140 см (полоска может состоять из нескольких деталей)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15593" y="5773194"/>
            <a:ext cx="3627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Отутюжим собранные квадратики и однотонную полоску.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УПМА_Проект\Desktop\фото проектов 2020\пзчворк 2\IMG_20201129_211242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38029"/>
          <a:stretch/>
        </p:blipFill>
        <p:spPr bwMode="auto">
          <a:xfrm rot="5400000">
            <a:off x="1123741" y="1285481"/>
            <a:ext cx="3854723" cy="4665137"/>
          </a:xfrm>
          <a:prstGeom prst="rect">
            <a:avLst/>
          </a:prstGeom>
          <a:noFill/>
        </p:spPr>
      </p:pic>
      <p:pic>
        <p:nvPicPr>
          <p:cNvPr id="4" name="Picture 3" descr="C:\Users\УПМА_Проект\Desktop\фото проектов 2020\пзчворк 2\IMG_20201129_211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7855" y="1690688"/>
            <a:ext cx="4134160" cy="310062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68862" y="5193541"/>
            <a:ext cx="50521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Соединим поочередно все квадраты с зелёной полосой, обратить внимание на чередование цветов в квадратах.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УПМА_Проект\Desktop\фото проектов 2020\пзчворк 2\IMG_20201129_2114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486166" y="365125"/>
            <a:ext cx="7538167" cy="5653625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724275" y="2488366"/>
            <a:ext cx="2863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Разрезать зеленую полоску по ширине квадратов,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УПМА_Проект\Desktop\фото проектов 2020\пзчворк 2\IMG_20201129_211733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r="7541"/>
          <a:stretch/>
        </p:blipFill>
        <p:spPr bwMode="auto">
          <a:xfrm>
            <a:off x="344774" y="707750"/>
            <a:ext cx="5171606" cy="4195050"/>
          </a:xfrm>
          <a:prstGeom prst="rect">
            <a:avLst/>
          </a:prstGeom>
          <a:noFill/>
        </p:spPr>
      </p:pic>
      <p:pic>
        <p:nvPicPr>
          <p:cNvPr id="4" name="Picture 2" descr="C:\Users\УПМА_Проект\Desktop\фото проектов 2020\пзчворк 2\IMG_20201129_214307.jpg"/>
          <p:cNvPicPr>
            <a:picLocks noChangeAspect="1" noChangeArrowheads="1"/>
          </p:cNvPicPr>
          <p:nvPr/>
        </p:nvPicPr>
        <p:blipFill rotWithShape="1">
          <a:blip r:embed="rId3" cstate="print"/>
          <a:srcRect t="53459"/>
          <a:stretch/>
        </p:blipFill>
        <p:spPr bwMode="auto">
          <a:xfrm>
            <a:off x="5659388" y="707750"/>
            <a:ext cx="5801784" cy="2025148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355829" y="4023308"/>
            <a:ext cx="37625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Каждый блок отутюжить, затем соединить поочередно по три.</a:t>
            </a:r>
          </a:p>
          <a:p>
            <a:r>
              <a:rPr lang="ru-RU" sz="2400" dirty="0" smtClean="0"/>
              <a:t>Получиться три полосы.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УПМА_Проект\Desktop\фото проектов 2020\пзчворк 2\IMG_20201129_21202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598" y="365125"/>
            <a:ext cx="5801784" cy="4772486"/>
          </a:xfrm>
          <a:prstGeom prst="rect">
            <a:avLst/>
          </a:prstGeom>
          <a:noFill/>
        </p:spPr>
      </p:pic>
      <p:pic>
        <p:nvPicPr>
          <p:cNvPr id="5" name="Picture 2" descr="C:\Users\УПМА_Проект\Desktop\фото проектов 2020\пзчворк 2\IMG_20201129_212811.jpg"/>
          <p:cNvPicPr>
            <a:picLocks noChangeAspect="1" noChangeArrowheads="1"/>
          </p:cNvPicPr>
          <p:nvPr/>
        </p:nvPicPr>
        <p:blipFill rotWithShape="1">
          <a:blip r:embed="rId3" cstate="print"/>
          <a:srcRect l="15476"/>
          <a:stretch/>
        </p:blipFill>
        <p:spPr bwMode="auto">
          <a:xfrm rot="5400000">
            <a:off x="6817839" y="573048"/>
            <a:ext cx="4837073" cy="42920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2" descr="C:\Users\УПМА_Проект\Desktop\фото проектов 2020\пзчворк 2\IMG_20201129_214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3269" y="361924"/>
            <a:ext cx="5113516" cy="403555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43131" y="4631960"/>
            <a:ext cx="37637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Каждую полосу соединить с зеленой полосой.</a:t>
            </a:r>
            <a:endParaRPr lang="ru-RU" sz="2400" dirty="0"/>
          </a:p>
        </p:txBody>
      </p:sp>
      <p:pic>
        <p:nvPicPr>
          <p:cNvPr id="8" name="Picture 3" descr="C:\Users\УПМА_Проект\Desktop\фото проектов 2020\пзчворк 2\IMG_20201129_2145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5860192" y="1120135"/>
            <a:ext cx="6065691" cy="45492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157</Words>
  <Application>Microsoft Office PowerPoint</Application>
  <PresentationFormat>Широкоэкранный</PresentationFormat>
  <Paragraphs>21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Тема Office</vt:lpstr>
      <vt:lpstr>Крой и сборка лоскутков</vt:lpstr>
      <vt:lpstr>На первом занятии</vt:lpstr>
      <vt:lpstr>На первом занятии</vt:lpstr>
      <vt:lpstr>Занятие - 2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 следующего занятия.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Nyan</dc:creator>
  <cp:lastModifiedBy>200_3</cp:lastModifiedBy>
  <cp:revision>18</cp:revision>
  <dcterms:created xsi:type="dcterms:W3CDTF">2020-11-22T15:25:46Z</dcterms:created>
  <dcterms:modified xsi:type="dcterms:W3CDTF">2020-11-30T09:54:01Z</dcterms:modified>
</cp:coreProperties>
</file>