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9" r:id="rId5"/>
    <p:sldId id="270" r:id="rId6"/>
    <p:sldId id="271" r:id="rId7"/>
    <p:sldId id="272" r:id="rId8"/>
    <p:sldId id="273" r:id="rId9"/>
    <p:sldId id="275" r:id="rId10"/>
    <p:sldId id="276" r:id="rId11"/>
    <p:sldId id="263" r:id="rId12"/>
    <p:sldId id="265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53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80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10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7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29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5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5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5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169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8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7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A7162-3D62-4F3D-986F-B0EDC7E1E89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09CDC-E677-41AA-8089-F6161E84B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92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17" y="462715"/>
            <a:ext cx="4600575" cy="57721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4104" y="1122362"/>
            <a:ext cx="5293895" cy="247967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ашинные швы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4104" y="3602038"/>
            <a:ext cx="5293896" cy="1655762"/>
          </a:xfrm>
        </p:spPr>
        <p:txBody>
          <a:bodyPr/>
          <a:lstStyle/>
          <a:p>
            <a:r>
              <a:rPr lang="ru-RU" dirty="0" smtClean="0"/>
              <a:t>МАОУ СОШ №200</a:t>
            </a:r>
          </a:p>
          <a:p>
            <a:r>
              <a:rPr lang="ru-RU" dirty="0" err="1" smtClean="0"/>
              <a:t>Москалюк</a:t>
            </a:r>
            <a:r>
              <a:rPr lang="ru-RU" dirty="0" smtClean="0"/>
              <a:t> Ирина Дмитриевна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5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 descr="https://ds02.infourok.ru/uploads/ex/0836/00038aa5-90360e4f/img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1" y="789130"/>
            <a:ext cx="6436895" cy="47614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4780547"/>
            <a:ext cx="5001126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5" name="Picture 2" descr="https://cs3.livemaster.ru/zhurnalfoto/2/3/7/1406120045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984" y="883527"/>
            <a:ext cx="4548652" cy="567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549179" y="5651407"/>
            <a:ext cx="3579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выполняемой </a:t>
            </a:r>
            <a:r>
              <a:rPr lang="ru-RU" cap="all" dirty="0" err="1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cap="all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u="sng" cap="all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СТАЧИВАНИЕ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9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 descr="https://ds02.infourok.ru/uploads/ex/0836/00038aa5-90360e4f/img10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008" y="2540794"/>
            <a:ext cx="5801784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ds02.infourok.ru/uploads/ex/0836/00038aa5-90360e4f/img12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16" y="365125"/>
            <a:ext cx="5801784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38200" y="5075857"/>
            <a:ext cx="4985808" cy="98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cap="all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выполняемой </a:t>
            </a:r>
            <a:r>
              <a:rPr lang="ru-RU" cap="all" dirty="0" err="1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cap="all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ЗАСТРАЧИВАНИЕ</a:t>
            </a:r>
            <a:r>
              <a:rPr lang="ru-RU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Прокладывание строчки для закрепления подогнутого края детали.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Требования к выполнению машинных швов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Швы представляют собой составляющую качества изделия, поэтому к ним предъявляются очень высокие требования:</a:t>
            </a:r>
          </a:p>
          <a:p>
            <a:pPr lvl="0"/>
            <a:r>
              <a:rPr lang="ru-RU" dirty="0"/>
              <a:t>Машинные строчки должны быть ровными.</a:t>
            </a:r>
          </a:p>
          <a:p>
            <a:pPr lvl="0"/>
            <a:r>
              <a:rPr lang="ru-RU" dirty="0"/>
              <a:t>Ширина шва должна быть одинаковой по всей длине шва.</a:t>
            </a:r>
          </a:p>
          <a:p>
            <a:pPr lvl="0"/>
            <a:r>
              <a:rPr lang="ru-RU" dirty="0"/>
              <a:t>Строчка при растяжении не должна лопаться.</a:t>
            </a:r>
          </a:p>
          <a:p>
            <a:pPr lvl="0"/>
            <a:r>
              <a:rPr lang="ru-RU" dirty="0"/>
              <a:t>Стежки должны быть качественными: одинаковыми по длине и переплетение нитей челночного стежка должно быть в середине толщины ткани.</a:t>
            </a:r>
          </a:p>
          <a:p>
            <a:pPr lvl="0"/>
            <a:r>
              <a:rPr lang="ru-RU" dirty="0"/>
              <a:t>Ткань по шву не должна быть </a:t>
            </a:r>
            <a:r>
              <a:rPr lang="ru-RU" dirty="0" err="1"/>
              <a:t>припосажена</a:t>
            </a:r>
            <a:r>
              <a:rPr lang="ru-RU" dirty="0"/>
              <a:t> (</a:t>
            </a:r>
            <a:r>
              <a:rPr lang="ru-RU" dirty="0" err="1"/>
              <a:t>присборена</a:t>
            </a:r>
            <a:r>
              <a:rPr lang="ru-RU" dirty="0"/>
              <a:t>).</a:t>
            </a:r>
          </a:p>
          <a:p>
            <a:pPr lvl="0"/>
            <a:r>
              <a:rPr lang="ru-RU" dirty="0"/>
              <a:t>Концы строчек в швах должны быть закреплены.</a:t>
            </a:r>
          </a:p>
          <a:p>
            <a:pPr lvl="0"/>
            <a:r>
              <a:rPr lang="ru-RU" dirty="0"/>
              <a:t>Строчка должна быть целостной. Если по какой-то причине строчка была не закончена, то необходимо ее продолжить только, сделав закрепку. На отделочных швах «надставки» не допускаются. Строчку необходимо распороть и выполнить заново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3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90737" y="4716463"/>
            <a:ext cx="6096000" cy="3228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Ответь на вопросы.</a:t>
            </a:r>
          </a:p>
          <a:p>
            <a:r>
              <a:rPr lang="ru-RU" dirty="0"/>
              <a:t>Как сшивали детали одежды до изобретения швейной </a:t>
            </a:r>
            <a:r>
              <a:rPr lang="ru-RU" dirty="0" smtClean="0"/>
              <a:t>машины?</a:t>
            </a:r>
          </a:p>
          <a:p>
            <a:r>
              <a:rPr lang="ru-RU" dirty="0" smtClean="0"/>
              <a:t>Как называются швы, которые используют для соединения деталей </a:t>
            </a:r>
            <a:r>
              <a:rPr lang="ru-RU" dirty="0" err="1" smtClean="0"/>
              <a:t>пэчворка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2. На лоскуте ткани выполни ручные швы приведенные в презентации с имитацией машинной строчки (схема показана на 7 слайде).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1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 узнаете: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сшивали детали одежды до изобретения швейной машины.</a:t>
            </a:r>
          </a:p>
          <a:p>
            <a:r>
              <a:rPr lang="ru-RU" dirty="0" smtClean="0"/>
              <a:t>Познакомитесь с </a:t>
            </a:r>
            <a:r>
              <a:rPr lang="ru-RU" dirty="0" smtClean="0"/>
              <a:t>названием и видом простых машинных швов.</a:t>
            </a:r>
            <a:endParaRPr lang="ru-RU" dirty="0" smtClean="0"/>
          </a:p>
          <a:p>
            <a:r>
              <a:rPr lang="ru-RU" dirty="0" smtClean="0"/>
              <a:t>Какие строчки называют качественными.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55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Швы, выполняемые на швейной машинке, называются машинными.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1" y="1825625"/>
            <a:ext cx="5594684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i="1" dirty="0" smtClean="0"/>
              <a:t>Сегодня, </a:t>
            </a:r>
            <a:r>
              <a:rPr lang="ru-RU" sz="3600" i="1" dirty="0"/>
              <a:t>широко практикуются  клеевые, сварные  способы, но ниточный способ соединения деталей, обработки краев и отделки изделий наиболее популярен.  Элементами ниточного соединения являются:  стежок, строчка и шов.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17" y="1816710"/>
            <a:ext cx="3952645" cy="401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ак </a:t>
            </a:r>
            <a:r>
              <a:rPr lang="ru-RU" b="1" dirty="0">
                <a:solidFill>
                  <a:srgbClr val="FF0000"/>
                </a:solidFill>
              </a:rPr>
              <a:t>шили одежду, пока не изобрели швейную </a:t>
            </a:r>
            <a:r>
              <a:rPr lang="ru-RU" b="1" dirty="0" smtClean="0">
                <a:solidFill>
                  <a:srgbClr val="FF0000"/>
                </a:solidFill>
              </a:rPr>
              <a:t>машину.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053" y="1968209"/>
            <a:ext cx="5001126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В античных </a:t>
            </a:r>
            <a:r>
              <a:rPr lang="ru-RU" sz="3200" dirty="0"/>
              <a:t>цивилизациях одеяния зачастую представляли собой отрез материи которым просто оборачивали тело, а свободные концы завязывали особым узлом или скрепляли застёжками в виде фибул и аграфов.</a:t>
            </a:r>
          </a:p>
          <a:p>
            <a:endParaRPr lang="ru-RU" dirty="0"/>
          </a:p>
        </p:txBody>
      </p:sp>
      <p:pic>
        <p:nvPicPr>
          <p:cNvPr id="4" name="Picture 4" descr="Мужская одежда. Гиматий, фарос, хлами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027906"/>
            <a:ext cx="476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Древняя Греция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Орнамент в одежде Древней Греции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318"/>
          <a:stretch/>
        </p:blipFill>
        <p:spPr bwMode="auto">
          <a:xfrm>
            <a:off x="201528" y="2389914"/>
            <a:ext cx="7029042" cy="376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Женская одежда. Туника, гиматий, экзоми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284" y="133150"/>
            <a:ext cx="4203031" cy="672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49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769" y="93988"/>
            <a:ext cx="4412221" cy="51976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6160168" y="314096"/>
            <a:ext cx="561474" cy="45719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792" y="5424544"/>
            <a:ext cx="10860506" cy="1613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Когда же платье стало более затейливым, появились </a:t>
            </a:r>
            <a:r>
              <a:rPr lang="ru-RU" dirty="0" smtClean="0"/>
              <a:t>портные и белошвейки</a:t>
            </a:r>
            <a:r>
              <a:rPr lang="ru-RU" dirty="0"/>
              <a:t>. Эти </a:t>
            </a:r>
            <a:r>
              <a:rPr lang="ru-RU" dirty="0" smtClean="0"/>
              <a:t>мастера </a:t>
            </a:r>
            <a:r>
              <a:rPr lang="ru-RU" dirty="0"/>
              <a:t>ловко управлялись с иголкой и </a:t>
            </a:r>
            <a:r>
              <a:rPr lang="ru-RU" dirty="0" smtClean="0"/>
              <a:t>ниткой </a:t>
            </a:r>
            <a:r>
              <a:rPr lang="ru-RU" dirty="0"/>
              <a:t>и демонстрировали чудеса утончённой работы.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Ода швеям, вышивальщицам, портным, кутюрье, модельерам на полотнах живописцев и фотографов, фото №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327" y="233790"/>
            <a:ext cx="3726780" cy="491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18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Ручная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cp12.nevsepic.com.ua/86/1350082479-0060248-www.nevsepic.com.u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1" y="1359297"/>
            <a:ext cx="6730429" cy="456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94357" y="1561508"/>
            <a:ext cx="46842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Маленькие и частые стежки были практически неразличимы, сливаясь воедино с текстильным материалом. От этого швы получались не только аккуратными, но и очень прочными.</a:t>
            </a:r>
          </a:p>
        </p:txBody>
      </p:sp>
      <p:pic>
        <p:nvPicPr>
          <p:cNvPr id="5" name="Picture 2" descr="https://avatars.mds.yandex.net/get-zen_doc/1587994/pub_5da5d9b6027a156bb686f8da_5da85af443863f00b187b89f/scale_120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1" b="18900"/>
          <a:stretch/>
        </p:blipFill>
        <p:spPr bwMode="auto">
          <a:xfrm>
            <a:off x="3181476" y="4997416"/>
            <a:ext cx="3754098" cy="16921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86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263" y="365125"/>
            <a:ext cx="10872537" cy="7738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Шитье на машине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s://cs3.livemaster.ru/zhurnalfoto/4/f/0/14061123553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2" r="20805"/>
          <a:stretch/>
        </p:blipFill>
        <p:spPr bwMode="auto">
          <a:xfrm>
            <a:off x="8244582" y="365126"/>
            <a:ext cx="3721768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cs3.livemaster.ru/zhurnalfoto/5/f/d/1406121406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83" y="1006810"/>
            <a:ext cx="5554958" cy="439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s3.livemaster.ru/zhurnalfoto/e/4/2/140612011330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94" y="3194628"/>
            <a:ext cx="4190690" cy="348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7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Простые машинные швы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s02.infourok.ru/uploads/ex/0836/00038aa5-90360e4f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986365" cy="38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03495" y="4357896"/>
            <a:ext cx="5823283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cap="all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выполняемой </a:t>
            </a:r>
            <a:r>
              <a:rPr lang="ru-RU" sz="2400" cap="all" dirty="0" err="1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400" cap="all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u="sng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СТАЧИВАНИЕ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4440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Соединение 2-х или нескольких равных или приблизительно равных по величине деталей по совмещенным краям.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378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Машинные швы</vt:lpstr>
      <vt:lpstr>Вы узнаете:</vt:lpstr>
      <vt:lpstr>Швы, выполняемые на швейной машинке, называются машинными. </vt:lpstr>
      <vt:lpstr>Как шили одежду, пока не изобрели швейную машину.</vt:lpstr>
      <vt:lpstr>Древняя Греция</vt:lpstr>
      <vt:lpstr>Презентация PowerPoint</vt:lpstr>
      <vt:lpstr>Ручная работа</vt:lpstr>
      <vt:lpstr>Шитье на машине</vt:lpstr>
      <vt:lpstr>Простые машинные швы</vt:lpstr>
      <vt:lpstr>Презентация PowerPoint</vt:lpstr>
      <vt:lpstr>Презентация PowerPoint</vt:lpstr>
      <vt:lpstr>Требования к выполнению машинных швов </vt:lpstr>
      <vt:lpstr>Задание.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Машинные швы</dc:title>
  <dc:creator>Ирина</dc:creator>
  <cp:lastModifiedBy>Ирина</cp:lastModifiedBy>
  <cp:revision>10</cp:revision>
  <dcterms:created xsi:type="dcterms:W3CDTF">2020-11-08T16:28:18Z</dcterms:created>
  <dcterms:modified xsi:type="dcterms:W3CDTF">2020-11-15T16:49:02Z</dcterms:modified>
</cp:coreProperties>
</file>