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3" r:id="rId7"/>
    <p:sldId id="266" r:id="rId8"/>
    <p:sldId id="267" r:id="rId9"/>
    <p:sldId id="270" r:id="rId10"/>
    <p:sldId id="273" r:id="rId11"/>
    <p:sldId id="276" r:id="rId12"/>
    <p:sldId id="277" r:id="rId13"/>
    <p:sldId id="278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kibet-shop.ru/upload/iblock/314/novogodniy_shar_blestyashchiy_d_30sm_1_shtuka_v_pakete_krasnyy_ksb_ek00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21054"/>
            <a:ext cx="3733317" cy="373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pict.belvedor.com/0/84/0846a277fa63643e418f0eebededd64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341474"/>
            <a:ext cx="3292475" cy="3292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88876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Подготовка к новогоднему  оформлению школы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095902"/>
            <a:ext cx="640080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Новогодние шары</a:t>
            </a:r>
          </a:p>
          <a:p>
            <a:r>
              <a:rPr lang="ru-RU" dirty="0" smtClean="0">
                <a:solidFill>
                  <a:schemeClr val="tx2"/>
                </a:solidFill>
              </a:rPr>
              <a:t>1 занятие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УПМА_Проект\Desktop\фото 2020\IMG_20201118_17400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1816" t="2224" r="18976" b="13454"/>
          <a:stretch/>
        </p:blipFill>
        <p:spPr bwMode="auto">
          <a:xfrm rot="5400000">
            <a:off x="577915" y="1597658"/>
            <a:ext cx="4176464" cy="3816424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2020\IMG_20201118_174030.jpg"/>
          <p:cNvPicPr>
            <a:picLocks noChangeAspect="1" noChangeArrowheads="1"/>
          </p:cNvPicPr>
          <p:nvPr/>
        </p:nvPicPr>
        <p:blipFill rotWithShape="1">
          <a:blip r:embed="rId3" cstate="print"/>
          <a:srcRect l="30908" r="20169" b="13454"/>
          <a:stretch/>
        </p:blipFill>
        <p:spPr bwMode="auto">
          <a:xfrm rot="5400000">
            <a:off x="5247583" y="2159422"/>
            <a:ext cx="2952328" cy="39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Скрепить детали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9458" name="Picture 2" descr="C:\Users\УПМА_Проект\Desktop\фото 2020\IMG_20201118_17430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22556" t="32279" r="28661"/>
          <a:stretch/>
        </p:blipFill>
        <p:spPr bwMode="auto">
          <a:xfrm rot="5400000">
            <a:off x="4153147" y="1332435"/>
            <a:ext cx="4143154" cy="4313560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2020\IMG_20201118_174126.jpg"/>
          <p:cNvPicPr>
            <a:picLocks noChangeAspect="1" noChangeArrowheads="1"/>
          </p:cNvPicPr>
          <p:nvPr/>
        </p:nvPicPr>
        <p:blipFill rotWithShape="1">
          <a:blip r:embed="rId3" cstate="print"/>
          <a:srcRect l="17782" r="8237"/>
          <a:stretch/>
        </p:blipFill>
        <p:spPr bwMode="auto">
          <a:xfrm rot="5400000">
            <a:off x="276801" y="2611633"/>
            <a:ext cx="3672406" cy="37229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Ненадолго скрепить детали прищепками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482" name="Picture 2" descr="C:\Users\УПМА_Проект\Desktop\фото 2020\IMG_20201118_17503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7159" t="14318" r="6927" b="632"/>
          <a:stretch/>
        </p:blipFill>
        <p:spPr bwMode="auto">
          <a:xfrm rot="10800000">
            <a:off x="1543271" y="1700808"/>
            <a:ext cx="6057458" cy="44973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Users\УПМА_Проект\Desktop\фото 2020\IMG_20201118_17571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5930" r="8017"/>
          <a:stretch/>
        </p:blipFill>
        <p:spPr bwMode="auto">
          <a:xfrm rot="6161081">
            <a:off x="661797" y="848714"/>
            <a:ext cx="3612463" cy="3562478"/>
          </a:xfrm>
          <a:prstGeom prst="rect">
            <a:avLst/>
          </a:prstGeom>
          <a:noFill/>
        </p:spPr>
      </p:pic>
      <p:pic>
        <p:nvPicPr>
          <p:cNvPr id="6" name="Picture 2" descr="C:\Users\УПМА_Проект\Desktop\фото 2020\IMG_20201118_175720.jpg"/>
          <p:cNvPicPr>
            <a:picLocks noChangeAspect="1" noChangeArrowheads="1"/>
          </p:cNvPicPr>
          <p:nvPr/>
        </p:nvPicPr>
        <p:blipFill rotWithShape="1">
          <a:blip r:embed="rId3" cstate="print"/>
          <a:srcRect l="20016" t="5433" r="7601"/>
          <a:stretch/>
        </p:blipFill>
        <p:spPr bwMode="auto">
          <a:xfrm rot="5192365">
            <a:off x="4668219" y="1113308"/>
            <a:ext cx="3423377" cy="33544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4967792"/>
            <a:ext cx="2510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Лицевая сторона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7739" y="4967791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Изнаночная сторона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mg2.freepng.ru/20180221/orw/kisspng-stockholm-county-snowflake-welding-blue-snowflake-5a8d9531f362d0.287611251519228209996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483" y="3050401"/>
            <a:ext cx="4320480" cy="3840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 следующему занятию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Выполнить шар</a:t>
            </a:r>
          </a:p>
          <a:p>
            <a:r>
              <a:rPr lang="ru-RU" dirty="0" smtClean="0"/>
              <a:t>Продумать декорирование своего шара</a:t>
            </a:r>
          </a:p>
          <a:p>
            <a:r>
              <a:rPr lang="ru-RU" dirty="0" smtClean="0"/>
              <a:t>Предложить идеи новогоднего оформления фойе первого этажа школы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Цель </a:t>
            </a:r>
            <a:r>
              <a:rPr lang="ru-RU" b="1" dirty="0" smtClean="0">
                <a:solidFill>
                  <a:srgbClr val="FF0000"/>
                </a:solidFill>
              </a:rPr>
              <a:t>занятия</a:t>
            </a:r>
            <a:endParaRPr lang="ru-RU" dirty="0"/>
          </a:p>
        </p:txBody>
      </p:sp>
      <p:pic>
        <p:nvPicPr>
          <p:cNvPr id="1026" name="Picture 2" descr="C:\Users\УПМА_Проект\Desktop\фото 2020\IMG_20201109_08250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4545" r="6601"/>
          <a:stretch/>
        </p:blipFill>
        <p:spPr bwMode="auto">
          <a:xfrm rot="4895998">
            <a:off x="3493995" y="1108486"/>
            <a:ext cx="5052562" cy="523899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3140968"/>
            <a:ext cx="417646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Освоить </a:t>
            </a:r>
            <a:r>
              <a:rPr lang="ru-RU" sz="2800" b="1">
                <a:solidFill>
                  <a:srgbClr val="FF0000"/>
                </a:solidFill>
              </a:rPr>
              <a:t>простой </a:t>
            </a:r>
            <a:endParaRPr lang="ru-RU" sz="2800" b="1" smtClean="0">
              <a:solidFill>
                <a:srgbClr val="FF0000"/>
              </a:solidFill>
            </a:endParaRPr>
          </a:p>
          <a:p>
            <a:r>
              <a:rPr lang="ru-RU" sz="2800" b="1" smtClean="0">
                <a:solidFill>
                  <a:srgbClr val="FF0000"/>
                </a:solidFill>
              </a:rPr>
              <a:t>способ </a:t>
            </a:r>
            <a:r>
              <a:rPr lang="ru-RU" sz="2800" b="1" dirty="0">
                <a:solidFill>
                  <a:srgbClr val="FF0000"/>
                </a:solidFill>
              </a:rPr>
              <a:t>обтягивание картона гибким материалом. Создать основу для дальнейшего декорирования новогоднего украшения.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УПМА_Проект\Desktop\фото 2020\IMG_20201118_16191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297127" y="1577710"/>
            <a:ext cx="6034617" cy="452596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7803"/>
            <a:ext cx="6861448" cy="1088886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Что понадобиться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48064" y="1412776"/>
            <a:ext cx="399593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Картон – можно использовать от упаковки.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Яркий материал для обтягивания – фольга.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Клей  -карандаш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Ножницы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Карандаш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/>
              <a:t>Шаблон круга – тарелка такой формы, чтобы из картона получилось два круга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УПМА_Проект\Desktop\фото 2020\IMG_20201118_162132.jpg"/>
          <p:cNvPicPr>
            <a:picLocks noChangeAspect="1" noChangeArrowheads="1"/>
          </p:cNvPicPr>
          <p:nvPr/>
        </p:nvPicPr>
        <p:blipFill rotWithShape="1">
          <a:blip r:embed="rId2" cstate="print"/>
          <a:srcRect l="14203" r="13009" b="10272"/>
          <a:stretch/>
        </p:blipFill>
        <p:spPr bwMode="auto">
          <a:xfrm rot="2518773">
            <a:off x="3952057" y="1454533"/>
            <a:ext cx="4392488" cy="406104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Выкроить из картона два </a:t>
            </a:r>
            <a:r>
              <a:rPr lang="ru-RU" b="1" u="sng" dirty="0" smtClean="0">
                <a:solidFill>
                  <a:srgbClr val="FF0000"/>
                </a:solidFill>
              </a:rPr>
              <a:t>одинаковых </a:t>
            </a:r>
            <a:r>
              <a:rPr lang="ru-RU" dirty="0" smtClean="0">
                <a:solidFill>
                  <a:srgbClr val="FF0000"/>
                </a:solidFill>
              </a:rPr>
              <a:t>круга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УПМА_Проект\Desktop\фото 2020\IMG_20201118_162030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/>
          <a:srcRect l="15512" r="6926"/>
          <a:stretch/>
        </p:blipFill>
        <p:spPr bwMode="auto">
          <a:xfrm rot="5400000">
            <a:off x="822313" y="1860266"/>
            <a:ext cx="4680520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Выкроить </a:t>
            </a:r>
            <a:r>
              <a:rPr lang="ru-RU" dirty="0">
                <a:solidFill>
                  <a:srgbClr val="FF0000"/>
                </a:solidFill>
              </a:rPr>
              <a:t>фольгу </a:t>
            </a:r>
            <a:r>
              <a:rPr lang="ru-RU" dirty="0" smtClean="0">
                <a:solidFill>
                  <a:srgbClr val="FF0000"/>
                </a:solidFill>
              </a:rPr>
              <a:t>с припуском </a:t>
            </a:r>
            <a:r>
              <a:rPr lang="ru-RU" dirty="0">
                <a:solidFill>
                  <a:srgbClr val="FF0000"/>
                </a:solidFill>
              </a:rPr>
              <a:t>2-3 </a:t>
            </a:r>
            <a:r>
              <a:rPr lang="ru-RU" dirty="0" smtClean="0">
                <a:solidFill>
                  <a:srgbClr val="FF0000"/>
                </a:solidFill>
              </a:rPr>
              <a:t>см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УПМА_Проект\Desktop\фото 2020\IMG_20201118_17214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1816" r="8236" b="10272"/>
          <a:stretch/>
        </p:blipFill>
        <p:spPr bwMode="auto">
          <a:xfrm>
            <a:off x="1763688" y="1628799"/>
            <a:ext cx="5391671" cy="45384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контуру круга провести клеевую линию шириной 2-3 см</a:t>
            </a:r>
            <a:endParaRPr lang="ru-RU" dirty="0"/>
          </a:p>
        </p:txBody>
      </p:sp>
      <p:pic>
        <p:nvPicPr>
          <p:cNvPr id="6146" name="Picture 2" descr="C:\Users\УПМА_Проект\Desktop\фото 2020\IMG_20201118_1722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618463" y="2053945"/>
            <a:ext cx="3977220" cy="2982915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2020\IMG_20201118_172328.jpg"/>
          <p:cNvPicPr>
            <a:picLocks noChangeAspect="1" noChangeArrowheads="1"/>
          </p:cNvPicPr>
          <p:nvPr/>
        </p:nvPicPr>
        <p:blipFill rotWithShape="1">
          <a:blip r:embed="rId3" cstate="print"/>
          <a:srcRect l="17782" r="2271"/>
          <a:stretch/>
        </p:blipFill>
        <p:spPr bwMode="auto">
          <a:xfrm>
            <a:off x="4788024" y="1544579"/>
            <a:ext cx="3642675" cy="34172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43848" y="5534013"/>
            <a:ext cx="56927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Обогнуть по краю фольгу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Вырезать крепление шара и оберните его фольгой</a:t>
            </a:r>
            <a:endParaRPr lang="ru-RU" dirty="0"/>
          </a:p>
        </p:txBody>
      </p:sp>
      <p:pic>
        <p:nvPicPr>
          <p:cNvPr id="9218" name="Picture 2" descr="C:\Users\УПМА_Проект\Desktop\фото 2020\IMG_20201118_17285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t="16589" r="7328" b="5452"/>
          <a:stretch/>
        </p:blipFill>
        <p:spPr bwMode="auto">
          <a:xfrm rot="5400000">
            <a:off x="-217750" y="2590529"/>
            <a:ext cx="4682956" cy="3024336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2020\IMG_20201118_173003.jpg"/>
          <p:cNvPicPr>
            <a:picLocks noChangeAspect="1" noChangeArrowheads="1"/>
          </p:cNvPicPr>
          <p:nvPr/>
        </p:nvPicPr>
        <p:blipFill rotWithShape="1">
          <a:blip r:embed="rId3" cstate="print"/>
          <a:srcRect l="29715" r="9430"/>
          <a:stretch/>
        </p:blipFill>
        <p:spPr bwMode="auto">
          <a:xfrm>
            <a:off x="4572000" y="1761218"/>
            <a:ext cx="3672408" cy="46044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УПМА_Проект\Desktop\фото 2020\IMG_20201118_172405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18976" r="8236"/>
          <a:stretch/>
        </p:blipFill>
        <p:spPr bwMode="auto">
          <a:xfrm>
            <a:off x="4427984" y="274638"/>
            <a:ext cx="4392477" cy="4525963"/>
          </a:xfrm>
          <a:prstGeom prst="rect">
            <a:avLst/>
          </a:prstGeom>
          <a:noFill/>
        </p:spPr>
      </p:pic>
      <p:pic>
        <p:nvPicPr>
          <p:cNvPr id="6" name="Picture 2" descr="C:\Users\УПМА_Проект\Desktop\фото 2020\IMG_20201118_173147.jpg"/>
          <p:cNvPicPr>
            <a:picLocks noChangeAspect="1" noChangeArrowheads="1"/>
          </p:cNvPicPr>
          <p:nvPr/>
        </p:nvPicPr>
        <p:blipFill rotWithShape="1">
          <a:blip r:embed="rId3" cstate="print"/>
          <a:srcRect l="18314" r="7206"/>
          <a:stretch/>
        </p:blipFill>
        <p:spPr bwMode="auto">
          <a:xfrm>
            <a:off x="306555" y="1106693"/>
            <a:ext cx="4005970" cy="41277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35230" y="5373216"/>
            <a:ext cx="31486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Приклеить крепление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flipH="1">
            <a:off x="4608003" y="4941168"/>
            <a:ext cx="40324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Если делать шар плоским, тогда  второй круг обработать также, затем два круга склеить между </a:t>
            </a:r>
            <a:r>
              <a:rPr lang="ru-RU" sz="2400" b="1" dirty="0" err="1" smtClean="0">
                <a:solidFill>
                  <a:srgbClr val="FF0000"/>
                </a:solidFill>
              </a:rPr>
              <a:t>сабой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Для небольшого объема шара, можно проложить синтепон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0" name="Picture 2" descr="C:\Users\УПМА_Проект\Desktop\фото 2020\IMG_20201118_17342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23749" r="7043"/>
          <a:stretch/>
        </p:blipFill>
        <p:spPr bwMode="auto">
          <a:xfrm rot="10800000">
            <a:off x="251519" y="1574868"/>
            <a:ext cx="4176465" cy="4525963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2020\IMG_20201118_173808.jpg"/>
          <p:cNvPicPr>
            <a:picLocks noChangeAspect="1" noChangeArrowheads="1"/>
          </p:cNvPicPr>
          <p:nvPr/>
        </p:nvPicPr>
        <p:blipFill rotWithShape="1">
          <a:blip r:embed="rId3" cstate="print"/>
          <a:srcRect l="10740" t="959" r="16472" b="-959"/>
          <a:stretch/>
        </p:blipFill>
        <p:spPr bwMode="auto">
          <a:xfrm rot="5400000">
            <a:off x="4494722" y="1654362"/>
            <a:ext cx="4392488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148</Words>
  <Application>Microsoft Office PowerPoint</Application>
  <PresentationFormat>Экран (4:3)</PresentationFormat>
  <Paragraphs>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Подготовка к новогоднему  оформлению школы</vt:lpstr>
      <vt:lpstr>Цель занятия</vt:lpstr>
      <vt:lpstr>Что понадобиться</vt:lpstr>
      <vt:lpstr> Выкроить из картона два одинаковых круга</vt:lpstr>
      <vt:lpstr>Выкроить фольгу с припуском 2-3 см</vt:lpstr>
      <vt:lpstr>По контуру круга провести клеевую линию шириной 2-3 см</vt:lpstr>
      <vt:lpstr>Вырезать крепление шара и оберните его фольгой</vt:lpstr>
      <vt:lpstr>Презентация PowerPoint</vt:lpstr>
      <vt:lpstr>Для небольшого объема шара, можно проложить синтепон</vt:lpstr>
      <vt:lpstr>Презентация PowerPoint</vt:lpstr>
      <vt:lpstr>Скрепить детали</vt:lpstr>
      <vt:lpstr>Ненадолго скрепить детали прищепками</vt:lpstr>
      <vt:lpstr>Презентация PowerPoint</vt:lpstr>
      <vt:lpstr>К следующему занятию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Подготовка к новогоднему  оформлению школы</dc:title>
  <dc:creator>УПМА_Проект</dc:creator>
  <cp:lastModifiedBy>Ирина</cp:lastModifiedBy>
  <cp:revision>15</cp:revision>
  <dcterms:created xsi:type="dcterms:W3CDTF">2020-11-18T13:51:52Z</dcterms:created>
  <dcterms:modified xsi:type="dcterms:W3CDTF">2020-11-19T07:57:37Z</dcterms:modified>
</cp:coreProperties>
</file>