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61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36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9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2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78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4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9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6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7ECB185-E7BD-4C1A-9556-C87355596E9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8BBDAF2-72C0-4CBC-9E23-958A25E1B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9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F150E-C6D6-4907-AE45-680F56018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370" y="156949"/>
            <a:ext cx="7869549" cy="240854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ЛИСТАЯ КАЛЕНДАРЬ …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 марта – 31 марта)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1DACA2-1A40-4886-962C-BA6324E04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C8887-F88E-48D8-BFDF-F603CA5DA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95" y="2153338"/>
            <a:ext cx="5101209" cy="45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29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9E675-87FF-4007-BC92-F482B9B3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116115"/>
            <a:ext cx="6154057" cy="271696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1655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с его кольцом – самая удивительная планета в солнечной системе.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Сатурна 18 спутников. Самый крупный из них - Титан - был открыт 25 марта 1655 года нидерландским астрономом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Гюйгенсом.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обширными морями и умеренными горными системами Титан очень похож на Землю.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44A624-EDF5-4DC2-A93B-1181C3638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03" y="2833081"/>
            <a:ext cx="5502394" cy="3908804"/>
          </a:xfrm>
        </p:spPr>
      </p:pic>
    </p:spTree>
    <p:extLst>
      <p:ext uri="{BB962C8B-B14F-4D97-AF65-F5344CB8AC3E}">
        <p14:creationId xmlns:p14="http://schemas.microsoft.com/office/powerpoint/2010/main" val="409544552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AA7A3-D9A3-480D-8CEF-96766C1A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1132764"/>
            <a:ext cx="5954815" cy="102064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марта 1828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32 лет прожил на свете великий австрийский композитор-романтик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 Шуберт.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марта 1828 года в Вене состоялся его единственный концерт.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Гонорар за это первое и последнее в его жизни выступление, прошедшее с большим успехом, позволил Шуберту приобрести собственный рояль.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 ноябре того же года Франц Шуберт заболел тифом и умер.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F71DACF-0F5C-4C5C-8A18-9A674D904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57" y="3565749"/>
            <a:ext cx="2220550" cy="3279985"/>
          </a:xfrm>
        </p:spPr>
      </p:pic>
    </p:spTree>
    <p:extLst>
      <p:ext uri="{BB962C8B-B14F-4D97-AF65-F5344CB8AC3E}">
        <p14:creationId xmlns:p14="http://schemas.microsoft.com/office/powerpoint/2010/main" val="1298567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0C4D7-3D97-44E1-9DA2-FDAE72E7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66" y="432429"/>
            <a:ext cx="5937755" cy="118872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–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ТЕАТРА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970AFC-9744-47F3-8DEE-B667BB628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5" y="2153412"/>
            <a:ext cx="8083569" cy="44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945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0EA7E-5287-4898-BB2F-85E78899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135" y="382136"/>
            <a:ext cx="6151729" cy="185950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марта 1776 года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дня началась история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Академического Большого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театра оперы и балета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22B09C-7141-4AE4-B371-6A8D7709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2241643"/>
            <a:ext cx="7178722" cy="44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17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36EFB-85CD-469B-8F31-AEFCA0BE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97" y="-1"/>
            <a:ext cx="6373504" cy="39305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марта 1873 года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начал работу над романом «Анна Каренина».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писателя и его старший сын Сергей вспоминали, что тем утром Толстой случайно заглянул в томик Пушкина и прочел неоконченный отрывок «Гости съезжались на дачу...». «Вот как надо писать!» – воскликнул Толстой.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же день вечером писатель принес жене рукописный листок, на котором имелась хрестоматийная ныне фраза: «Все смешалось в доме Облонских».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произведение Толстой окончил в апреле 1877 года.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82DAAE-6E70-4DD9-B114-3195387CD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56" y="3858350"/>
            <a:ext cx="2007083" cy="28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674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CF4B2-7137-4E41-BCB1-687239B0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41" y="150124"/>
            <a:ext cx="6250674" cy="327887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1840 года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день, путешествуя по Антарктиде, Чарльз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объявил её часть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территорией США.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она была названа Землёй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Вилкса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в 1959 году Антарктида была признана международной зоной.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Антарктида – шестой, открытый последним по счету, материк на крайнем юге нашей планеты.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269933-99DD-42AF-8E15-30305D64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9" y="3478335"/>
            <a:ext cx="4858602" cy="32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84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517C3-5C66-46E6-9984-4C88DF7D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158" y="-140777"/>
            <a:ext cx="6309656" cy="371649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1889 года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несколько чиновников и журналистов впервые поднялись на вершину башни в сопровождении Гюстава Эйфеля.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Восхождение заняло около часа — лифты ещё не работали. На вершине Эйфель развернул флаг Франции под звуки салюта. С наступлением темноты башню освещали сотни газовых ламп, а маяк на вершине светил тремя лучами: красным, синим и белым.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DF9389-6FC0-4A83-B546-CE78B9E0E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89" y="3118797"/>
            <a:ext cx="5751621" cy="3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309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205</TotalTime>
  <Words>18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Посылка</vt:lpstr>
      <vt:lpstr>ЛИСТАЯ КАЛЕНДАРЬ … (25 марта – 31 марта)</vt:lpstr>
      <vt:lpstr>25 марта 1655 года  Сатурн с его кольцом – самая удивительная планета в солнечной системе.  У Сатурна 18 спутников. Самый крупный из них - Титан - был открыт 25 марта 1655 года нидерландским астрономом  Христианом Гюйгенсом.  Своими обширными морями и умеренными горными системами Титан очень похож на Землю.</vt:lpstr>
      <vt:lpstr>    26 марта 1828 года   Менее 32 лет прожил на свете великий австрийский композитор-романтик  Франц Шуберт. 26 марта 1828 года в Вене состоялся его единственный концерт.  Гонорар за это первое и последнее в его жизни выступление, прошедшее с большим успехом, позволил Шуберту приобрести собственный рояль. Уже в ноябре того же года Франц Шуберт заболел тифом и умер.</vt:lpstr>
      <vt:lpstr>27 МАРТА –  ВСЕМИРНЫЙ ДЕНЬ ТЕАТРА</vt:lpstr>
      <vt:lpstr>28 марта 1776 года    с этого дня началась история   Государственного Академического Большого   театра оперы и балета России.</vt:lpstr>
      <vt:lpstr>    29 марта 1873 года  в этот день Лев Николаевич Толстой начал работу над романом «Анна Каренина». Жена писателя и его старший сын Сергей вспоминали, что тем утром Толстой случайно заглянул в томик Пушкина и прочел неоконченный отрывок «Гости съезжались на дачу...». «Вот как надо писать!» – воскликнул Толстой. В тот же день вечером писатель принес жене рукописный листок, на котором имелась хрестоматийная ныне фраза: «Все смешалось в доме Облонских».  Это произведение Толстой окончил в апреле 1877 года.   </vt:lpstr>
      <vt:lpstr> 30 марта 1840 года  в этот день, путешествуя по Антарктиде, Чарльз Вилкс объявил её часть  территорией США.  Позднее она была названа Землёй Вилкса.   И только в 1959 году Антарктида была признана международной зоной.  Антарктида – шестой, открытый последним по счету, материк на крайнем юге нашей планеты.</vt:lpstr>
      <vt:lpstr>31 марта 1889 года  в этот день несколько чиновников и журналистов впервые поднялись на вершину башни в сопровождении Гюстава Эйфеля.   Восхождение заняло около часа — лифты ещё не работали. На вершине Эйфель развернул флаг Франции под звуки салюта. С наступлением темноты башню освещали сотни газовых ламп, а маяк на вершине светил тремя лучами: красным, синим и белым.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Ирина</cp:lastModifiedBy>
  <cp:revision>17</cp:revision>
  <dcterms:created xsi:type="dcterms:W3CDTF">2020-03-24T13:59:11Z</dcterms:created>
  <dcterms:modified xsi:type="dcterms:W3CDTF">2020-03-25T04:13:44Z</dcterms:modified>
</cp:coreProperties>
</file>