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Растения на окне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isulya\Desktop\rasteniya-na-podokonnik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8303"/>
            <a:ext cx="9144000" cy="5779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Алоэ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144779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5600" dirty="0" smtClean="0"/>
              <a:t>		</a:t>
            </a:r>
            <a:r>
              <a:rPr lang="ru-RU" sz="5600" dirty="0" smtClean="0"/>
              <a:t>Алоэ </a:t>
            </a:r>
            <a:r>
              <a:rPr lang="ru-RU" sz="5600" dirty="0" smtClean="0"/>
              <a:t>широко известно своими целебными свойствами. Листья этого растения часто применяются в народной медицине для заживления ран и ожогов, поскольку обладают противовоспалительными свойствами. Идеальное место для размещения алоэ – спальня, поскольку оно выделяет кислород по ночам, а не днем, как другие растения. </a:t>
            </a:r>
            <a:br>
              <a:rPr lang="ru-RU" sz="5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Kisulya\Desktop\alo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7391400" cy="4931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Аспарагус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3600" y="1447800"/>
            <a:ext cx="2743200" cy="6629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	Аспарагус </a:t>
            </a:r>
            <a:r>
              <a:rPr lang="ru-RU" dirty="0" smtClean="0"/>
              <a:t>насыщает воздух уникальными компонентами, которые ускоряют заживление поврежденных тканей, а также способствуют срастанию костей при переломах. Аспарагус считается растением, которое продляет молодость, так как выделяемые им вещества повышают эластичность кожи. Кроме того, это растение выводит из воздуха различные тяжелые металлы, а также уничтожает вредные микробы. Очень полезен аспарагус будет для людей с заболеваниями легких. В уходе аспарагус неприхотлив.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Kisulya\Desktop\10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55055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Розмарин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1"/>
            <a:ext cx="4572000" cy="51816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600" dirty="0" smtClean="0"/>
              <a:t>		Розмарин </a:t>
            </a:r>
            <a:r>
              <a:rPr lang="ru-RU" sz="5600" dirty="0" smtClean="0"/>
              <a:t>является самым эффективным помощником в борьбе с различными болезнями органов дыхания. Вещества, которые он выделяет, улучшают работу дыхательной системы, а также помогают быстрее излечиться от бронхита. Очень полезен он будет и для астматиков. Розмарин великолепно повышает работоспособность человека, улучшает состояние при неврозах, снимает усталость и помогает бороться с переутомлением. Эфирные масла, выделяемые розмарином, оказывают лечебное действие при гипертонии и нарушении кровообращения. А также он способствует улучшению работы мозга, повышая концентрацию внимания.  </a:t>
            </a:r>
            <a:br>
              <a:rPr lang="ru-RU" sz="5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8" name="Picture 6" descr="C:\Users\User\Desktop\Rosma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962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Араукария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5400" y="1524000"/>
            <a:ext cx="3581400" cy="5181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	Хвойные </a:t>
            </a:r>
            <a:r>
              <a:rPr lang="ru-RU" dirty="0" smtClean="0"/>
              <a:t>растения - араукария, можжевельник, кипарис – освежают воздух в помещении, тем самым снимая усталость после тяжелого рабочего дня. Хвойники будут особенно полезны для офисов, где много компьютеров, ксероксов, принтеров и т.д., поскольку воздух в таких помещениях обычно спертый и обедненный полезными для человека элементами. Уход за араукарией в домашних условиях требует особого внимания.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9" name="Picture 3" descr="C:\Users\User\Desktop\1-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4419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Кактус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3200400" cy="5257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600" dirty="0" smtClean="0"/>
              <a:t>		Кактус</a:t>
            </a:r>
            <a:r>
              <a:rPr lang="ru-RU" sz="5600" dirty="0" smtClean="0"/>
              <a:t>, особенно с длинными иголками, уничтожает микробов и защищает организм человека от вредного электромагнитного излучения, снижая ионизацию воздуха. Поэтому кактус рекомендуется ставить в помещениях, где находится телевизор и компьютер.  </a:t>
            </a:r>
            <a:br>
              <a:rPr lang="ru-RU" sz="5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Kisulya\Desktop\yAfmlXl4i1tn497OVc7tzugKcWQtl5r7X1d3k2bmA7IvTEAMjqwqRyF_ZQ0NbSJlYTg3Yj2At_sPKYIZIRchkpUS_skZHd5eO7qf3hW-1IeZf1ApVMbyxnNnIrZC_iev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914400"/>
            <a:ext cx="5105400" cy="550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Аглаонема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1600" y="1447800"/>
            <a:ext cx="3505200" cy="541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Активно </a:t>
            </a:r>
            <a:r>
              <a:rPr lang="ru-RU" dirty="0" smtClean="0"/>
              <a:t>борется со стрептококками, содержащимися в воздухе и рекомендуется большим семьям, которые часто принимают гостей в доме. Помимо этого, аглаонема ионизирует и очищает воздух, снимает стресс и даже помогает избавить от депрессивных состояний.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9" name="Picture 5" descr="C:\Users\User\Desktop\1352488600_world-plants.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4572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Бегония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1"/>
            <a:ext cx="3962400" cy="5105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Бегония </a:t>
            </a:r>
            <a:r>
              <a:rPr lang="ru-RU" dirty="0" smtClean="0"/>
              <a:t>прекрасно увлажняет воздух, а также вытягивают из него пыль. Это растения обладает выдающимися антибактериальными свойствами – оно уничтожает около 90% болезнетворных микроорганизмов и грибков. Бегония еще и уменьшает влияние на организм человека излучения от бытовых приборов и компьютеров.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4" name="Picture 6" descr="C:\Users\User\Desktop\бего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90600"/>
            <a:ext cx="4419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Осторожно: ядовитые растения</a:t>
            </a:r>
            <a:endParaRPr lang="ru-RU" dirty="0"/>
          </a:p>
        </p:txBody>
      </p:sp>
      <p:pic>
        <p:nvPicPr>
          <p:cNvPr id="21506" name="Picture 2" descr="C:\Users\User\Desktop\Дифенбах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2743200" cy="2057400"/>
          </a:xfrm>
          <a:prstGeom prst="rect">
            <a:avLst/>
          </a:prstGeom>
          <a:noFill/>
        </p:spPr>
      </p:pic>
      <p:pic>
        <p:nvPicPr>
          <p:cNvPr id="21507" name="Picture 3" descr="C:\Users\User\Desktop\Антуриу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14400"/>
            <a:ext cx="2590800" cy="2133600"/>
          </a:xfrm>
          <a:prstGeom prst="rect">
            <a:avLst/>
          </a:prstGeom>
          <a:noFill/>
        </p:spPr>
      </p:pic>
      <p:pic>
        <p:nvPicPr>
          <p:cNvPr id="21508" name="Picture 4" descr="C:\Users\User\Desktop\Олеанд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914401"/>
            <a:ext cx="2895600" cy="2133599"/>
          </a:xfrm>
          <a:prstGeom prst="rect">
            <a:avLst/>
          </a:prstGeom>
          <a:noFill/>
        </p:spPr>
      </p:pic>
      <p:pic>
        <p:nvPicPr>
          <p:cNvPr id="21509" name="Picture 5" descr="C:\Users\User\Desktop\Адениу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048000"/>
            <a:ext cx="2743200" cy="1905000"/>
          </a:xfrm>
          <a:prstGeom prst="rect">
            <a:avLst/>
          </a:prstGeom>
          <a:noFill/>
        </p:spPr>
      </p:pic>
      <p:pic>
        <p:nvPicPr>
          <p:cNvPr id="21510" name="Picture 6" descr="C:\Users\User\Desktop\Замиокулька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048000"/>
            <a:ext cx="2590800" cy="1905000"/>
          </a:xfrm>
          <a:prstGeom prst="rect">
            <a:avLst/>
          </a:prstGeom>
          <a:noFill/>
        </p:spPr>
      </p:pic>
      <p:pic>
        <p:nvPicPr>
          <p:cNvPr id="21512" name="Picture 8" descr="C:\Users\User\Desktop\Пуансеттия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876800"/>
            <a:ext cx="2743200" cy="1828800"/>
          </a:xfrm>
          <a:prstGeom prst="rect">
            <a:avLst/>
          </a:prstGeom>
          <a:noFill/>
        </p:spPr>
      </p:pic>
      <p:pic>
        <p:nvPicPr>
          <p:cNvPr id="21513" name="Picture 9" descr="C:\Users\User\Desktop\Плющ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876800"/>
            <a:ext cx="2590800" cy="1828800"/>
          </a:xfrm>
          <a:prstGeom prst="rect">
            <a:avLst/>
          </a:prstGeom>
          <a:noFill/>
        </p:spPr>
      </p:pic>
      <p:pic>
        <p:nvPicPr>
          <p:cNvPr id="21514" name="Picture 10" descr="C:\Users\User\Desktop\Амариллис-белладонн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4953000"/>
            <a:ext cx="3048000" cy="1752600"/>
          </a:xfrm>
          <a:prstGeom prst="rect">
            <a:avLst/>
          </a:prstGeom>
          <a:noFill/>
        </p:spPr>
      </p:pic>
      <p:pic>
        <p:nvPicPr>
          <p:cNvPr id="21515" name="Picture 11" descr="C:\Users\User\Desktop\aloe_polosatoe-263x35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3048000"/>
            <a:ext cx="28956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7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Алоэ Полосатое, Устрашающее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81599"/>
            <a:ext cx="9144000" cy="167640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Алоэ </a:t>
            </a:r>
            <a:r>
              <a:rPr lang="ru-RU" dirty="0" smtClean="0"/>
              <a:t>(Полосатое, Устрашающее) Всем известны целебные свойства этого замечательного растения, алоэ сажают дома и часто используют в лечебных целях. Но существует 2 вида (Полосатое и Устрашающее), которые ядовиты. Их использовать в лечебных целях нельзя! Попав в организм, оно вызывает желудочное кровотечение.</a:t>
            </a:r>
            <a:endParaRPr lang="ru-RU" dirty="0"/>
          </a:p>
        </p:txBody>
      </p:sp>
      <p:pic>
        <p:nvPicPr>
          <p:cNvPr id="22530" name="Picture 2" descr="C:\Users\User\Desktop\aloe_polosatoe-263x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3962400" cy="4191000"/>
          </a:xfrm>
          <a:prstGeom prst="rect">
            <a:avLst/>
          </a:prstGeom>
          <a:noFill/>
        </p:spPr>
      </p:pic>
      <p:pic>
        <p:nvPicPr>
          <p:cNvPr id="22531" name="Picture 3" descr="C:\Users\User\Desktop\Aloe_ystrashauschee-262x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38862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Диффенбахия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1447800"/>
            <a:ext cx="36576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Диффенбахия</a:t>
            </a:r>
            <a:r>
              <a:rPr lang="ru-RU" dirty="0" smtClean="0"/>
              <a:t> </a:t>
            </a:r>
            <a:r>
              <a:rPr lang="ru-RU" dirty="0" smtClean="0"/>
              <a:t>Это растение является частым гостем в гостиных и других общественных помещениях. Еще бы ведь глянец листьев и их размеры просто завораживает. Уход за </a:t>
            </a:r>
            <a:r>
              <a:rPr lang="ru-RU" dirty="0" err="1" smtClean="0"/>
              <a:t>диффенбахией</a:t>
            </a:r>
            <a:r>
              <a:rPr lang="ru-RU" dirty="0" smtClean="0"/>
              <a:t> должен осуществляться только в перчатках, так как его млечный сок имеет высокую степень ядовитости, вызывает ожоги, воспаление, язвы и зуд. Будьте осторожны, когда обрезаете или черенкуете растение. Особенно опасаться нужно сока из стебля, при попадании на язык происходит кратковременный паралич голосовых связок и отек гортани, а при попадании в глаза – конъюнктивит и даже поражение роговицы. Для кошек это очень опасное растение, которое способно погубить, попав в организм даже в малом</a:t>
            </a:r>
          </a:p>
          <a:p>
            <a:endParaRPr lang="ru-RU" dirty="0"/>
          </a:p>
        </p:txBody>
      </p:sp>
      <p:pic>
        <p:nvPicPr>
          <p:cNvPr id="23554" name="Picture 2" descr="C:\Users\User\Desktop\definbahia-344x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800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Польза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181600"/>
            <a:ext cx="8229600" cy="144811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Растения очищают воздух;</a:t>
            </a:r>
          </a:p>
          <a:p>
            <a:r>
              <a:rPr lang="ru-RU" dirty="0" smtClean="0"/>
              <a:t>борются с возбудителями болезней;</a:t>
            </a:r>
          </a:p>
          <a:p>
            <a:r>
              <a:rPr lang="ru-RU" dirty="0" smtClean="0"/>
              <a:t>поглощают вредные вещества;</a:t>
            </a:r>
          </a:p>
          <a:p>
            <a:r>
              <a:rPr lang="ru-RU" dirty="0" smtClean="0"/>
              <a:t>ионизируют воздух.</a:t>
            </a:r>
            <a:endParaRPr lang="ru-RU" dirty="0"/>
          </a:p>
        </p:txBody>
      </p:sp>
      <p:pic>
        <p:nvPicPr>
          <p:cNvPr id="2050" name="Picture 2" descr="C:\Users\Kisulya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400800" cy="4264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Пуансеттия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38862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</a:t>
            </a:r>
            <a:r>
              <a:rPr lang="ru-RU" dirty="0" smtClean="0"/>
              <a:t> </a:t>
            </a:r>
            <a:r>
              <a:rPr lang="ru-RU" dirty="0" smtClean="0"/>
              <a:t>Относится к семейству молочайных, имеет народное название «Вифлеемская звезда» благодаря необычным цветкам. Млечный сок растения сразу на коже вызывает раздражение и зуд, а при попадании на слизистую глаз — временную слепоту.</a:t>
            </a:r>
            <a:endParaRPr lang="ru-RU" dirty="0"/>
          </a:p>
        </p:txBody>
      </p:sp>
      <p:pic>
        <p:nvPicPr>
          <p:cNvPr id="24578" name="Picture 2" descr="C:\Users\User\Desktop\Пуансеттия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76400"/>
            <a:ext cx="4648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58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Плющ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8800" y="1447800"/>
            <a:ext cx="30480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Плющ </a:t>
            </a:r>
            <a:r>
              <a:rPr lang="ru-RU" dirty="0" smtClean="0"/>
              <a:t>Популярная комнатная лиана, с помощью которой украшают интерьеры комнат. Плющ имеет антибактериальные свойства, очищает воздух от вредных токсинов, защищает от грибков и бактерий. Ядовиты все части растений, особенно плоды. Цветение редкое, а аромат не особо приятный, поэтому бутоны лучше сразу удалять, пока не начался этап плодоношения.</a:t>
            </a:r>
          </a:p>
          <a:p>
            <a:endParaRPr lang="ru-RU" dirty="0"/>
          </a:p>
        </p:txBody>
      </p:sp>
      <p:pic>
        <p:nvPicPr>
          <p:cNvPr id="7170" name="Picture 2" descr="C:\Users\Kisulya\Desktop\plyushh-v-dome-primety-i-poverya-o-komnatnom-plyushhe-vilitse-foto-komnatnyj-plyush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5308003" cy="559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Фикус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3657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Фикус </a:t>
            </a:r>
            <a:r>
              <a:rPr lang="ru-RU" dirty="0" smtClean="0"/>
              <a:t>Да-да, это не ошибка, фикус выделяет ядовитые вещества, которые вызывают астматический кашель и аллергические проявления. Аллергикам лучше воздержаться от приобретения этого цветка и скорее его убрать, если он уже есть. От млечного сока на коже появляются ожоги.</a:t>
            </a:r>
          </a:p>
          <a:p>
            <a:endParaRPr lang="ru-RU" dirty="0"/>
          </a:p>
        </p:txBody>
      </p:sp>
      <p:pic>
        <p:nvPicPr>
          <p:cNvPr id="8194" name="Picture 2" descr="C:\Users\Kisulya\Desktop\ficus-elastica-abidj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0668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Цикламен персидский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10201"/>
            <a:ext cx="9144000" cy="144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	В </a:t>
            </a:r>
            <a:r>
              <a:rPr lang="ru-RU" dirty="0" smtClean="0"/>
              <a:t>народе ходит много поверий по поводу этого растения, одно из популярных это то, что поставив его рядом с кроватью, сон будет спокойнее и все страхи разойдутся. Однако это все мистика, недоказанная наукой. А вот с точки зрения ботанических характеристик цикламен относится к списку ядовитых растений. Сок способен вызвать серьезные ожоги слизистой оболочки, от чего появится боль в горле, затрудненное дыхание и повышенная температура. Наиболее ядовитыми считаются семена и корешки цикламена. Для животного корни цикламена смертельно опасны.</a:t>
            </a:r>
          </a:p>
          <a:p>
            <a:endParaRPr lang="ru-RU" dirty="0"/>
          </a:p>
        </p:txBody>
      </p:sp>
      <p:pic>
        <p:nvPicPr>
          <p:cNvPr id="27650" name="Picture 2" descr="C:\Users\User\Desktop\ciklamen-persidskii-2-350x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4038600" cy="4572000"/>
          </a:xfrm>
          <a:prstGeom prst="rect">
            <a:avLst/>
          </a:prstGeom>
          <a:noFill/>
        </p:spPr>
      </p:pic>
      <p:pic>
        <p:nvPicPr>
          <p:cNvPr id="27651" name="Picture 3" descr="C:\Users\User\Desktop\ciklamen-persidskii-foto-350x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4419599" cy="464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737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676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Многие наслышаны полезными свойствами герани, это отличный природный антисептик, но наряду с этим обладает сильнейшим ароматом, который вызывает астматический кашель и аллергические симптомы. Употребление внутрь противопоказано беременным, детям и людям, с пониженным уровнем сахара в крови.</a:t>
            </a:r>
          </a:p>
          <a:p>
            <a:endParaRPr lang="ru-RU" dirty="0"/>
          </a:p>
        </p:txBody>
      </p:sp>
      <p:pic>
        <p:nvPicPr>
          <p:cNvPr id="9218" name="Picture 2" descr="C:\Users\Kisulya\Desktop\yAfmlXl4i1tn497OVc7tzugKcWQtl5r7X1d3k2bmA7IvTEAMjqA-Rx13dWQ1WT8ldRw2Ow3gt-JfXeYdLEIRxpES4plwUJpbZtPf1gG3mI_0DlglXMbP5jt7a4Mu4hPTVx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6781800" cy="4515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Азалия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752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	Это </a:t>
            </a:r>
            <a:r>
              <a:rPr lang="ru-RU" dirty="0" smtClean="0"/>
              <a:t>очень красивый цветок, имеет разные формы от простой до махровой, окрас от белого до фиолетового. Зачастую их выставляют в гостиных и офисах. Насыщенный аромат азалии вызывает головную боль, головокружение и даже потерю сознания, если помещение небольшое, плохо проветриваемое, а цветов много. Содержание опасных токсических веществ вызывает обильное слюнотечение, рвоту, и дискомфорт в носу, в связи с чем этот прекрасный цветок относят к ядовитым комнатным растениям.</a:t>
            </a:r>
          </a:p>
          <a:p>
            <a:endParaRPr lang="ru-RU" dirty="0"/>
          </a:p>
        </p:txBody>
      </p:sp>
      <p:pic>
        <p:nvPicPr>
          <p:cNvPr id="10242" name="Picture 2" descr="C:\Users\Kisulya\Desktop\1329749995_azaliya-yaponskaya-bab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6324600" cy="4743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Аглаонема переменчивая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8800" y="762001"/>
            <a:ext cx="3276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dirty="0" smtClean="0"/>
              <a:t>Ядовиты </a:t>
            </a:r>
            <a:r>
              <a:rPr lang="ru-RU" sz="2800" dirty="0" smtClean="0"/>
              <a:t>сок и ягоды, при попадании на слизистую глаз вызывает сильное раздражение и конъюнктивит. Попав в рот, образуется отек и боль в горле.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Users\Kisulya\Desktop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5428554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Молочай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953000"/>
            <a:ext cx="8458200" cy="190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Еще </a:t>
            </a:r>
            <a:r>
              <a:rPr lang="ru-RU" dirty="0" smtClean="0"/>
              <a:t>один вид суккулентов, который относят к ядовитым комнатным растениям, хотя в домашних условиях молочай выращивают очень часто. Сок этого растения при попадании на кожу вызывает ожоги, а соприкоснувшись с ротовой полостью – диарею, головокружение и тошноту. Если в доме дети, то молочай лучше ставить на полочки повыше.</a:t>
            </a:r>
          </a:p>
          <a:p>
            <a:endParaRPr lang="ru-RU" dirty="0"/>
          </a:p>
        </p:txBody>
      </p:sp>
      <p:pic>
        <p:nvPicPr>
          <p:cNvPr id="12290" name="Picture 2" descr="C:\Users\Kisulya\Desktop\Komnatnyiy-molochay-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5791200" cy="4333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0" y="1447800"/>
            <a:ext cx="3429000" cy="52578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	Очень </a:t>
            </a:r>
            <a:r>
              <a:rPr lang="ru-RU" dirty="0" smtClean="0"/>
              <a:t>часто от лилии головная боль, потеря сознания, тошнота. Листья лилии смертельно опасны и при попадании в пищевод уже через 30 мин начинаются первые признаки недомогания.</a:t>
            </a:r>
          </a:p>
          <a:p>
            <a:endParaRPr lang="ru-RU" dirty="0"/>
          </a:p>
        </p:txBody>
      </p:sp>
      <p:pic>
        <p:nvPicPr>
          <p:cNvPr id="13314" name="Picture 2" descr="C:\Users\Kisulya\Desktop\0074705_li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5260869" cy="5258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Хлорофитум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0"/>
            <a:ext cx="89916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		Для </a:t>
            </a:r>
            <a:r>
              <a:rPr lang="ru-RU" sz="1400" dirty="0" smtClean="0"/>
              <a:t>квартиры хлорофитум считается самым полезным. Оно обладает уникальной способностью очищать воздух в квартире от вредного формальдегида, который выделяется синтетическими материалами, входящими в состав теплоизоляции. Были даже проведены эксперименты, которые научно доказали, что за один день хлорофитум полностью очищает квартиру от этих опасных для здоровья веществ, а добавление в цветочные горшки активированного угля в разы умножает его очищающий эффект. </a:t>
            </a:r>
            <a:endParaRPr lang="ru-RU" sz="1400" dirty="0"/>
          </a:p>
        </p:txBody>
      </p:sp>
      <p:pic>
        <p:nvPicPr>
          <p:cNvPr id="2051" name="Picture 3" descr="C:\Users\User\Desktop\1461072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6400800" cy="4759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Мята перечная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715000"/>
            <a:ext cx="8991600" cy="1143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4000" dirty="0" smtClean="0"/>
              <a:t>Это </a:t>
            </a:r>
            <a:r>
              <a:rPr lang="ru-RU" sz="4000" dirty="0" smtClean="0"/>
              <a:t>садовое растение можно успешно выращивать в комнатных условиях, поставив ее на подоконник в горшке. Мята обладает ярко выраженным свежим ароматом, который снижает раздражительность, улучшает аппетит, а также помогает справиться с мигренями. 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User\Desktop\912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7086600" cy="4925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Сансевиерия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562600"/>
            <a:ext cx="8534400" cy="106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		</a:t>
            </a:r>
            <a:r>
              <a:rPr lang="ru-RU" sz="1400" dirty="0" smtClean="0"/>
              <a:t>Это </a:t>
            </a:r>
            <a:r>
              <a:rPr lang="ru-RU" sz="1400" dirty="0" smtClean="0"/>
              <a:t>растение способно вырабатывать огромное количество кислорода. У нее есть особенное свойство, которое будет полезно абсолютно всем людям – она повышает иммунитет человека. Кроме того, сансевиерия нейтрализует вредоносные испарения, которые вырабатывает линолеум и другие синтетические материалы, вырабатывает кислород даже по ночам.  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123" name="Picture 3" descr="C:\Users\User\Desktop\1486430243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839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58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Эвкалипт и мирт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00"/>
            <a:ext cx="9144000" cy="1143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Эвкалипт </a:t>
            </a:r>
            <a:r>
              <a:rPr lang="ru-RU" dirty="0" smtClean="0"/>
              <a:t>и мирт прекрасные помощники для людей, страдающих астмой и заболеваниями органов дыхания. Эти растения выделяют вещества, которые значительно сокращают объем болезнетворных веществ в воздухе, а также расслабляют мышцы бронхов, устраняя спазмы. В помещениях с эвкалиптом или миртом намного легче дышать. Уход за миртом в домашних условиях приносит радость.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8" name="Picture 4" descr="C:\Users\User\Desktop\chto-nuzhno-znat-chtoby-vyrastit-mirt-v-domashnih-usloviyah_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1" y="667083"/>
            <a:ext cx="4876800" cy="5047917"/>
          </a:xfrm>
          <a:prstGeom prst="rect">
            <a:avLst/>
          </a:prstGeom>
          <a:noFill/>
        </p:spPr>
      </p:pic>
      <p:pic>
        <p:nvPicPr>
          <p:cNvPr id="6151" name="Picture 7" descr="C:\Users\User\Desktop\5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2034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Декоративный лимон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38100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		</a:t>
            </a:r>
            <a:r>
              <a:rPr lang="ru-RU" sz="1400" dirty="0" smtClean="0"/>
              <a:t>Декоративный </a:t>
            </a:r>
            <a:r>
              <a:rPr lang="ru-RU" sz="1400" dirty="0" smtClean="0"/>
              <a:t>лимон выделяет десятки полезных летучих веществ, которые подавляют болезнетворные микроорганизмы и очищают воздух. Лимон рекомендуют ставить в спальных комнатах.  Нужно обязательно соблюдать основные правила по уходу за лимоном при выращивать в домашних условиях.  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074" name="Picture 2" descr="C:\Users\Kisulya\Desktop\citrus-rostliny_0212619_pe366704_s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90600"/>
            <a:ext cx="4425838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58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Лавр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43600"/>
            <a:ext cx="9144000" cy="1295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Это </a:t>
            </a:r>
            <a:r>
              <a:rPr lang="ru-RU" dirty="0" smtClean="0"/>
              <a:t>комнатное вечнозеленое растение считается «убийцей» вирусов и бактерий. Кроме своих очистительных свойств, лавр хорошо помогает людям с заболеваниями сердца и сосудов, желчных путей и страдающим от спазмов кишечника.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 descr="C:\Users\User\Desktop\lavr-domashn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572000" cy="5124449"/>
          </a:xfrm>
          <a:prstGeom prst="rect">
            <a:avLst/>
          </a:prstGeom>
          <a:noFill/>
        </p:spPr>
      </p:pic>
      <p:pic>
        <p:nvPicPr>
          <p:cNvPr id="8196" name="Picture 4" descr="C:\Users\User\Desktop\laurel-ball-deluxe-41203N-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85800"/>
            <a:ext cx="3733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Хамедорея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00"/>
            <a:ext cx="9144000" cy="1143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err="1" smtClean="0"/>
              <a:t>Хамедорея</a:t>
            </a:r>
            <a:r>
              <a:rPr lang="ru-RU" dirty="0" smtClean="0"/>
              <a:t> </a:t>
            </a:r>
            <a:r>
              <a:rPr lang="ru-RU" dirty="0" smtClean="0"/>
              <a:t>будет очень полезна в домах, которые стоят рядом с большими оживленными автодорогами, поскольку она может поглощать ядовитые вещества, которые содержатся в выхлопных газах, проникающих в квартиру с улицы.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3" descr="C:\Users\User\Desktop\3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40952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243</TotalTime>
  <Words>103</Words>
  <PresentationFormat>Экран (4:3)</PresentationFormat>
  <Paragraphs>57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Литейная</vt:lpstr>
      <vt:lpstr>Растения на окне</vt:lpstr>
      <vt:lpstr>Польза растений</vt:lpstr>
      <vt:lpstr>Хлорофитум</vt:lpstr>
      <vt:lpstr>Мята перечная</vt:lpstr>
      <vt:lpstr>Сансевиерия</vt:lpstr>
      <vt:lpstr>Эвкалипт и мирт</vt:lpstr>
      <vt:lpstr>Декоративный лимон</vt:lpstr>
      <vt:lpstr>Лавр</vt:lpstr>
      <vt:lpstr>Хамедорея</vt:lpstr>
      <vt:lpstr>Алоэ</vt:lpstr>
      <vt:lpstr>Аспарагус</vt:lpstr>
      <vt:lpstr>Розмарин</vt:lpstr>
      <vt:lpstr>Араукария</vt:lpstr>
      <vt:lpstr>Кактус</vt:lpstr>
      <vt:lpstr>Аглаонема</vt:lpstr>
      <vt:lpstr>Бегония</vt:lpstr>
      <vt:lpstr>Осторожно: ядовитые растения</vt:lpstr>
      <vt:lpstr>Алоэ Полосатое, Устрашающее</vt:lpstr>
      <vt:lpstr>Диффенбахия</vt:lpstr>
      <vt:lpstr>Пуансеттия</vt:lpstr>
      <vt:lpstr>Плющ</vt:lpstr>
      <vt:lpstr>Фикус</vt:lpstr>
      <vt:lpstr>Цикламен персидский</vt:lpstr>
      <vt:lpstr>Герань</vt:lpstr>
      <vt:lpstr>Азалия</vt:lpstr>
      <vt:lpstr>Аглаонема переменчивая</vt:lpstr>
      <vt:lpstr>Молочай</vt:lpstr>
      <vt:lpstr>Лилии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User</dc:creator>
  <cp:lastModifiedBy>Kisulya</cp:lastModifiedBy>
  <cp:revision>26</cp:revision>
  <dcterms:created xsi:type="dcterms:W3CDTF">2017-12-05T23:21:54Z</dcterms:created>
  <dcterms:modified xsi:type="dcterms:W3CDTF">2020-04-14T05:36:30Z</dcterms:modified>
</cp:coreProperties>
</file>