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28E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0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CC182-ED1C-4E3E-90E8-E9EF45B90647}" type="datetimeFigureOut">
              <a:rPr lang="ru-RU" smtClean="0"/>
              <a:t>08.12.2020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02D7A-E341-4E8B-A711-6964CCA2F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42100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CC182-ED1C-4E3E-90E8-E9EF45B90647}" type="datetimeFigureOut">
              <a:rPr lang="ru-RU" smtClean="0"/>
              <a:t>08.12.2020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02D7A-E341-4E8B-A711-6964CCA2F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78195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CC182-ED1C-4E3E-90E8-E9EF45B90647}" type="datetimeFigureOut">
              <a:rPr lang="ru-RU" smtClean="0"/>
              <a:t>08.12.2020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02D7A-E341-4E8B-A711-6964CCA2F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364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CC182-ED1C-4E3E-90E8-E9EF45B90647}" type="datetimeFigureOut">
              <a:rPr lang="ru-RU" smtClean="0"/>
              <a:t>08.12.2020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02D7A-E341-4E8B-A711-6964CCA2F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72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CC182-ED1C-4E3E-90E8-E9EF45B90647}" type="datetimeFigureOut">
              <a:rPr lang="ru-RU" smtClean="0"/>
              <a:t>08.12.2020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02D7A-E341-4E8B-A711-6964CCA2F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1096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CC182-ED1C-4E3E-90E8-E9EF45B90647}" type="datetimeFigureOut">
              <a:rPr lang="ru-RU" smtClean="0"/>
              <a:t>08.12.2020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02D7A-E341-4E8B-A711-6964CCA2F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794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CC182-ED1C-4E3E-90E8-E9EF45B90647}" type="datetimeFigureOut">
              <a:rPr lang="ru-RU" smtClean="0"/>
              <a:t>08.12.2020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02D7A-E341-4E8B-A711-6964CCA2F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7563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CC182-ED1C-4E3E-90E8-E9EF45B90647}" type="datetimeFigureOut">
              <a:rPr lang="ru-RU" smtClean="0"/>
              <a:t>08.12.2020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02D7A-E341-4E8B-A711-6964CCA2F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6445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CC182-ED1C-4E3E-90E8-E9EF45B90647}" type="datetimeFigureOut">
              <a:rPr lang="ru-RU" smtClean="0"/>
              <a:t>08.12.2020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02D7A-E341-4E8B-A711-6964CCA2F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18194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CC182-ED1C-4E3E-90E8-E9EF45B90647}" type="datetimeFigureOut">
              <a:rPr lang="ru-RU" smtClean="0"/>
              <a:t>08.12.2020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02D7A-E341-4E8B-A711-6964CCA2F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4360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CC182-ED1C-4E3E-90E8-E9EF45B90647}" type="datetimeFigureOut">
              <a:rPr lang="ru-RU" smtClean="0"/>
              <a:t>08.12.2020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02D7A-E341-4E8B-A711-6964CCA2F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9082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93000"/>
                <a:satMod val="150000"/>
                <a:shade val="98000"/>
                <a:lumMod val="102000"/>
              </a:schemeClr>
            </a:gs>
            <a:gs pos="65000">
              <a:srgbClr val="C00000"/>
            </a:gs>
            <a:gs pos="3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4CC182-ED1C-4E3E-90E8-E9EF45B90647}" type="datetimeFigureOut">
              <a:rPr lang="ru-RU" smtClean="0"/>
              <a:t>08.12.2020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B02D7A-E341-4E8B-A711-6964CCA2F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59884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Новогоднее оформление школы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Мастерская юного дизайнера</a:t>
            </a:r>
          </a:p>
          <a:p>
            <a:r>
              <a:rPr lang="ru-RU" dirty="0" smtClean="0"/>
              <a:t>МАОУ СОШ №200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2739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Творческий процесс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04" r="6603"/>
          <a:stretch/>
        </p:blipFill>
        <p:spPr>
          <a:xfrm rot="5400000">
            <a:off x="1201709" y="1573950"/>
            <a:ext cx="3612633" cy="3264693"/>
          </a:xfrm>
        </p:spPr>
      </p:pic>
      <p:sp>
        <p:nvSpPr>
          <p:cNvPr id="6" name="TextBox 5"/>
          <p:cNvSpPr txBox="1"/>
          <p:nvPr/>
        </p:nvSpPr>
        <p:spPr>
          <a:xfrm>
            <a:off x="1573968" y="5358299"/>
            <a:ext cx="795977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Рисуем узор, вырезаем, понимая, что по сгибам оставляем  небольшие расстояния.</a:t>
            </a:r>
            <a:endParaRPr lang="ru-RU" sz="3200" dirty="0"/>
          </a:p>
        </p:txBody>
      </p:sp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72"/>
          <a:stretch/>
        </p:blipFill>
        <p:spPr>
          <a:xfrm rot="5400000">
            <a:off x="6340477" y="839092"/>
            <a:ext cx="4551651" cy="3603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746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40" t="1749" r="16721" b="-1749"/>
          <a:stretch/>
        </p:blipFill>
        <p:spPr>
          <a:xfrm rot="5400000">
            <a:off x="1533287" y="830886"/>
            <a:ext cx="3837485" cy="4669278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91287" y="1275459"/>
            <a:ext cx="4352925" cy="3264693"/>
          </a:xfrm>
        </p:spPr>
      </p:pic>
      <p:sp>
        <p:nvSpPr>
          <p:cNvPr id="8" name="TextBox 7"/>
          <p:cNvSpPr txBox="1"/>
          <p:nvPr/>
        </p:nvSpPr>
        <p:spPr>
          <a:xfrm>
            <a:off x="5156616" y="5306518"/>
            <a:ext cx="436213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Аккуратно разворачиваем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457565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70" t="10818"/>
          <a:stretch/>
        </p:blipFill>
        <p:spPr>
          <a:xfrm rot="5950528">
            <a:off x="951547" y="1543582"/>
            <a:ext cx="3810101" cy="29115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94" t="15513"/>
          <a:stretch/>
        </p:blipFill>
        <p:spPr>
          <a:xfrm rot="21292726">
            <a:off x="5056215" y="641126"/>
            <a:ext cx="6378315" cy="43455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4002373" y="5591331"/>
            <a:ext cx="580119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Снежинки надо пригладить теплым утюгом.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918862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16" b="26490"/>
          <a:stretch/>
        </p:blipFill>
        <p:spPr>
          <a:xfrm rot="10026914">
            <a:off x="2994286" y="963720"/>
            <a:ext cx="6858000" cy="31629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73" b="25686"/>
          <a:stretch/>
        </p:blipFill>
        <p:spPr>
          <a:xfrm rot="9641466">
            <a:off x="5654800" y="3442418"/>
            <a:ext cx="5801784" cy="2203554"/>
          </a:xfrm>
          <a:ln>
            <a:solidFill>
              <a:srgbClr val="A28E75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838200" y="4544195"/>
            <a:ext cx="458699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На окна и двери прикрепить точечками нанося карандашный клей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674909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endParaRPr lang="ru-RU" sz="66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ru-RU" sz="6600" dirty="0" smtClean="0">
                <a:solidFill>
                  <a:schemeClr val="accent1">
                    <a:lumMod val="50000"/>
                  </a:schemeClr>
                </a:solidFill>
              </a:rPr>
              <a:t>Интересного творчества!</a:t>
            </a:r>
            <a:endParaRPr lang="ru-RU" sz="6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235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68" r="27095"/>
          <a:stretch/>
        </p:blipFill>
        <p:spPr>
          <a:xfrm rot="5576613">
            <a:off x="4134784" y="-1169452"/>
            <a:ext cx="6033325" cy="94197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Снежинки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4464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Подготовить белую тонкую бумагу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36" r="924" b="9208"/>
          <a:stretch/>
        </p:blipFill>
        <p:spPr>
          <a:xfrm>
            <a:off x="1962615" y="1409171"/>
            <a:ext cx="8095785" cy="5151405"/>
          </a:xfrm>
        </p:spPr>
      </p:pic>
      <p:sp>
        <p:nvSpPr>
          <p:cNvPr id="5" name="TextBox 4"/>
          <p:cNvSpPr txBox="1"/>
          <p:nvPr/>
        </p:nvSpPr>
        <p:spPr>
          <a:xfrm>
            <a:off x="6010507" y="5084956"/>
            <a:ext cx="20741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</a:rPr>
              <a:t>Формат А4 и А3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021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69" b="11862"/>
          <a:stretch/>
        </p:blipFill>
        <p:spPr>
          <a:xfrm rot="10800000">
            <a:off x="294216" y="354690"/>
            <a:ext cx="5801784" cy="3501484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складывание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36" b="10396"/>
          <a:stretch/>
        </p:blipFill>
        <p:spPr>
          <a:xfrm rot="10800000">
            <a:off x="6096000" y="2520175"/>
            <a:ext cx="6006788" cy="37468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38200" y="4204883"/>
            <a:ext cx="352378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1. Совмещаем короткую сторону прямоугольника с длинной стороной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7025268" y="735980"/>
            <a:ext cx="33007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2. Затем ещё раз, уравниваем сгибы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903431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45"/>
          <a:stretch/>
        </p:blipFill>
        <p:spPr>
          <a:xfrm rot="10800000">
            <a:off x="2563993" y="365125"/>
            <a:ext cx="7064014" cy="472875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1360448" y="5330282"/>
            <a:ext cx="86979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Отрезаем лишнюю часть от треугольника, из них тоже вырежем снежинки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042413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20"/>
          <a:stretch/>
        </p:blipFill>
        <p:spPr>
          <a:xfrm rot="10800000">
            <a:off x="2592943" y="383130"/>
            <a:ext cx="7411060" cy="501804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2592943" y="5419183"/>
            <a:ext cx="768848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Сложив все части от двух листов бумаги, получим 6 заготовок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159264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76"/>
          <a:stretch/>
        </p:blipFill>
        <p:spPr>
          <a:xfrm rot="10800000">
            <a:off x="1825243" y="224853"/>
            <a:ext cx="7396501" cy="502170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1741357" y="5408666"/>
            <a:ext cx="870928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Для более крупных снежинок можно воспользоваться тонкой бумагой для обоев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389123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654" r="47244"/>
          <a:stretch/>
        </p:blipFill>
        <p:spPr>
          <a:xfrm rot="10800000">
            <a:off x="2488368" y="365125"/>
            <a:ext cx="6863434" cy="3839068"/>
          </a:xfr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5501390" y="1199213"/>
            <a:ext cx="1274164" cy="24883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H="1">
            <a:off x="4721902" y="1027906"/>
            <a:ext cx="779488" cy="265967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5501390" y="1199213"/>
            <a:ext cx="1274164" cy="248836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633928" y="4991724"/>
            <a:ext cx="78398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Теперь, самое сложное, надо прямой угол разделить на три равные части 90*:3 =30*и ровно по сгибам сложить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907023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2" t="8636"/>
          <a:stretch/>
        </p:blipFill>
        <p:spPr>
          <a:xfrm rot="10800000">
            <a:off x="5608525" y="365125"/>
            <a:ext cx="5469207" cy="397556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09" r="4762"/>
          <a:stretch/>
        </p:blipFill>
        <p:spPr>
          <a:xfrm rot="5400000">
            <a:off x="1078575" y="305882"/>
            <a:ext cx="3975568" cy="409405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29192" y="4706911"/>
            <a:ext cx="70303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Срезать лишнюю бумагу (из них можно ещё сделать маленькие снежинки)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04725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Матовое стекло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139</Words>
  <Application>Microsoft Office PowerPoint</Application>
  <PresentationFormat>Широкоэкранный</PresentationFormat>
  <Paragraphs>21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Тема Office</vt:lpstr>
      <vt:lpstr>Новогоднее оформление школы</vt:lpstr>
      <vt:lpstr>Снежинки</vt:lpstr>
      <vt:lpstr>Подготовить белую тонкую бумагу</vt:lpstr>
      <vt:lpstr>складывание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Творческий процесс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Новогоднее оформление школы</dc:title>
  <dc:creator>200_3</dc:creator>
  <cp:lastModifiedBy>200_3</cp:lastModifiedBy>
  <cp:revision>8</cp:revision>
  <dcterms:created xsi:type="dcterms:W3CDTF">2020-12-08T07:50:12Z</dcterms:created>
  <dcterms:modified xsi:type="dcterms:W3CDTF">2020-12-08T08:55:44Z</dcterms:modified>
</cp:coreProperties>
</file>