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9" r:id="rId4"/>
    <p:sldId id="268" r:id="rId5"/>
    <p:sldId id="270" r:id="rId6"/>
    <p:sldId id="271" r:id="rId7"/>
    <p:sldId id="258" r:id="rId8"/>
    <p:sldId id="259" r:id="rId9"/>
    <p:sldId id="260" r:id="rId10"/>
    <p:sldId id="263" r:id="rId11"/>
    <p:sldId id="264" r:id="rId12"/>
    <p:sldId id="266" r:id="rId13"/>
    <p:sldId id="272" r:id="rId14"/>
    <p:sldId id="273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C4EA6-8AD0-4E56-B29A-4BA960D4172F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1F490-A336-46CB-A684-5AF31A6F61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27A9-33BD-44FB-A606-97FC4E8FF0F4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50271-38E9-4221-800F-3BECF621B4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EA2E5-2ECA-4C65-938F-59828A34B7EE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40546-96B2-4741-A844-00360FF02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E5CEE-2A15-4AAF-86A2-CAEBA67AC23E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6806B-BE11-4DFF-A275-B8F543D95D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CE983-FB59-4880-A569-1B6D090B4433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4AFEF-143D-4944-8183-0E342E7AA9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95E4-EC16-4655-BCF4-E8C3784F17DA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3F115-3F64-4F60-8DA6-28B7B7E937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9224A-159D-4E7A-BD03-216F5B5D853F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EFA41-520D-4199-8ABA-6627FF02E4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1B891-C383-4CA0-B109-4089CCB66B8D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5C98D-2BC5-4B52-B061-266362D89C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05D9C-18A0-4E96-837D-A207FD0BF23D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C1B11-8886-4AF0-97D8-A6E0E75770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7F8CA-0D78-46FD-946D-12EAB97F092C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76760-B383-4FED-806B-4C9538BA5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CECA5-0F19-4EBC-BEE7-AD0318C2C16C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2CEF-E916-49B6-A489-1255012D6E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42A9F77-31B4-4C63-850E-DC19418C68AA}" type="datetimeFigureOut">
              <a:rPr lang="ru-RU"/>
              <a:pPr>
                <a:defRPr/>
              </a:pPr>
              <a:t>24.05.2015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E63A3E-382C-4A7D-95FD-011DCA392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phisminutka/fizkylitminytka_1%20Microsoft%20Office%20PowerPoint.ppt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19.jpeg"/><Relationship Id="rId7" Type="http://schemas.openxmlformats.org/officeDocument/2006/relationships/image" Target="../media/image30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6E6F6"/>
              </a:clrFrom>
              <a:clrTo>
                <a:srgbClr val="D6E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3857652" cy="409604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500562" y="1785926"/>
            <a:ext cx="39290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Волшебные пальчики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428604"/>
            <a:ext cx="60722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выполнили с вами очень сложную работу. 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Кому из вас было не легко? 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чём? 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что у вас хорошо получилось?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6E6F6"/>
              </a:clrFrom>
              <a:clrTo>
                <a:srgbClr val="D6E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2220247" cy="2357454"/>
          </a:xfrm>
          <a:prstGeom prst="rect">
            <a:avLst/>
          </a:prstGeom>
          <a:noFill/>
        </p:spPr>
      </p:pic>
      <p:pic>
        <p:nvPicPr>
          <p:cNvPr id="20482" name="Picture 2" descr="C:\Users\ОЕМ\Desktop\ARRW1157.png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746370"/>
            <a:ext cx="1828805" cy="34544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30510" y="500042"/>
            <a:ext cx="348645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0628" y="571480"/>
            <a:ext cx="352987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428596" y="1214422"/>
            <a:ext cx="47863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называется цветок?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показать настоящую красоту этой розы?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инструменты нам нужны?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18362146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857356" y="4214818"/>
            <a:ext cx="3643338" cy="21975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18362146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85720" y="285728"/>
            <a:ext cx="2156704" cy="1714512"/>
          </a:xfrm>
          <a:prstGeom prst="rect">
            <a:avLst/>
          </a:prstGeom>
        </p:spPr>
      </p:pic>
      <p:pic>
        <p:nvPicPr>
          <p:cNvPr id="5" name="Picture 2" descr="G:\Сканер\2014-09 (сен)\сканирование0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363738" y="2279940"/>
            <a:ext cx="5274308" cy="34290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642910" y="2143116"/>
            <a:ext cx="4286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343275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главный герой?</a:t>
            </a:r>
          </a:p>
        </p:txBody>
      </p:sp>
      <p:pic>
        <p:nvPicPr>
          <p:cNvPr id="5124" name="Picture 4" descr="Кукла Тутти Madame Alexander в интернет магазине Взрослые дети Купить, цена, продажа Москва, Санкт-Петербург - Детский интернет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00100" y="2714620"/>
            <a:ext cx="2857520" cy="366240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57158" y="2071678"/>
            <a:ext cx="4286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tabLst>
                <a:tab pos="3343275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еще изображено на рисунке?</a:t>
            </a:r>
          </a:p>
        </p:txBody>
      </p:sp>
      <p:pic>
        <p:nvPicPr>
          <p:cNvPr id="5126" name="Picture 6" descr="Без флуда Челябинская не автомобильная барыжная лавк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85720" y="3143248"/>
            <a:ext cx="1293790" cy="1293790"/>
          </a:xfrm>
          <a:prstGeom prst="rect">
            <a:avLst/>
          </a:prstGeom>
          <a:noFill/>
        </p:spPr>
      </p:pic>
      <p:pic>
        <p:nvPicPr>
          <p:cNvPr id="5128" name="Picture 8" descr="Книготорговая группа &quot;ПродаЛитЪ&quot;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43042" y="3929066"/>
            <a:ext cx="1571636" cy="1714512"/>
          </a:xfrm>
          <a:prstGeom prst="rect">
            <a:avLst/>
          </a:prstGeom>
          <a:noFill/>
        </p:spPr>
      </p:pic>
      <p:pic>
        <p:nvPicPr>
          <p:cNvPr id="5130" name="Picture 10" descr="Юла большая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86116" y="3071810"/>
            <a:ext cx="1573214" cy="1532351"/>
          </a:xfrm>
          <a:prstGeom prst="rect">
            <a:avLst/>
          </a:prstGeom>
          <a:noFill/>
        </p:spPr>
      </p:pic>
      <p:pic>
        <p:nvPicPr>
          <p:cNvPr id="5132" name="Picture 12" descr="Неваляшка Ксюша (20см) в худ.упак. (Россия) интернет магазин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857620" y="4714884"/>
            <a:ext cx="1167442" cy="180658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357422" y="357166"/>
            <a:ext cx="635795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Какую работу можно сейчас выполнить?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Правила раскрашивания!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343275" algn="l"/>
              </a:tabLst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4" name="Picture 14" descr="Проверка Кругозора мир интеллектуальных развлечений Страница 8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4282" y="3000372"/>
            <a:ext cx="4857784" cy="36939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2049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/>
              <a:t>КУБИК</a:t>
            </a:r>
            <a:r>
              <a:rPr lang="ru-RU" smtClean="0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1811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800" b="1" smtClean="0"/>
              <a:t>У кубика много разных сторон.</a:t>
            </a:r>
          </a:p>
          <a:p>
            <a:pPr eaLnBrk="1" hangingPunct="1">
              <a:buFontTx/>
              <a:buNone/>
            </a:pPr>
            <a:r>
              <a:rPr lang="ru-RU" sz="2800" b="1" smtClean="0"/>
              <a:t>Можно построить из кубиков дом.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755650" y="3141663"/>
            <a:ext cx="2520950" cy="2374900"/>
          </a:xfrm>
          <a:prstGeom prst="cube">
            <a:avLst>
              <a:gd name="adj" fmla="val 25000"/>
            </a:avLst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5076825" y="4005263"/>
            <a:ext cx="0" cy="18716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5148263" y="4005263"/>
            <a:ext cx="2016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 flipH="1">
            <a:off x="7092950" y="4076700"/>
            <a:ext cx="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H="1" flipV="1">
            <a:off x="5076825" y="5948363"/>
            <a:ext cx="2016125" cy="158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 flipH="1">
            <a:off x="7740650" y="3573463"/>
            <a:ext cx="0" cy="18002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5651500" y="3500438"/>
            <a:ext cx="20161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5076825" y="3573463"/>
            <a:ext cx="574675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7092950" y="3573463"/>
            <a:ext cx="574675" cy="4302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 flipH="1">
            <a:off x="7164388" y="5445125"/>
            <a:ext cx="503237" cy="4302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34" name="Picture 14" descr="Проверка Кругозора мир интеллектуальных развлечений Страница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4286256"/>
            <a:ext cx="2143140" cy="1787379"/>
          </a:xfrm>
          <a:prstGeom prst="rect">
            <a:avLst/>
          </a:prstGeom>
          <a:noFill/>
        </p:spPr>
      </p:pic>
      <p:pic>
        <p:nvPicPr>
          <p:cNvPr id="3" name="Рисунок 2" descr="18362146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85720" y="285728"/>
            <a:ext cx="2156704" cy="1714512"/>
          </a:xfrm>
          <a:prstGeom prst="rect">
            <a:avLst/>
          </a:prstGeom>
        </p:spPr>
      </p:pic>
      <p:pic>
        <p:nvPicPr>
          <p:cNvPr id="5" name="Picture 2" descr="G:\Сканер\2014-09 (сен)\сканирование00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5400000">
            <a:off x="4363738" y="2279940"/>
            <a:ext cx="5274308" cy="342902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5126" name="Picture 6" descr="Без флуда Челябинская не автомобильная барыжная лавка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71472" y="2214554"/>
            <a:ext cx="1428760" cy="1428760"/>
          </a:xfrm>
          <a:prstGeom prst="rect">
            <a:avLst/>
          </a:prstGeom>
          <a:noFill/>
        </p:spPr>
      </p:pic>
      <p:pic>
        <p:nvPicPr>
          <p:cNvPr id="5128" name="Picture 8" descr="Книготорговая группа &quot;ПродаЛитЪ&quot;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000232" y="2357430"/>
            <a:ext cx="1785950" cy="1948309"/>
          </a:xfrm>
          <a:prstGeom prst="rect">
            <a:avLst/>
          </a:prstGeom>
          <a:noFill/>
        </p:spPr>
      </p:pic>
      <p:pic>
        <p:nvPicPr>
          <p:cNvPr id="5130" name="Picture 10" descr="Юла большая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928926" y="1221526"/>
            <a:ext cx="1785950" cy="1739561"/>
          </a:xfrm>
          <a:prstGeom prst="rect">
            <a:avLst/>
          </a:prstGeom>
          <a:noFill/>
        </p:spPr>
      </p:pic>
      <p:pic>
        <p:nvPicPr>
          <p:cNvPr id="5132" name="Picture 12" descr="Неваляшка Ксюша (20см) в худ.упак. (Россия) интернет магазин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714744" y="3571875"/>
            <a:ext cx="1285884" cy="198986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857488" y="35716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Раскрашивание игрушек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6E6F6"/>
              </a:clrFrom>
              <a:clrTo>
                <a:srgbClr val="D6E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2220247" cy="2357454"/>
          </a:xfrm>
          <a:prstGeom prst="rect">
            <a:avLst/>
          </a:prstGeom>
          <a:noFill/>
        </p:spPr>
      </p:pic>
      <p:pic>
        <p:nvPicPr>
          <p:cNvPr id="3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AFEFF"/>
              </a:clrFrom>
              <a:clrTo>
                <a:srgbClr val="F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1085" y="214290"/>
            <a:ext cx="2402915" cy="264320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71670" y="714356"/>
            <a:ext cx="514353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 занятия:</a:t>
            </a:r>
          </a:p>
          <a:p>
            <a:pPr algn="just">
              <a:buFont typeface="Wingdings" pitchFamily="2" charset="2"/>
              <a:buChar char="q"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Что у вас получилось лучше всего?</a:t>
            </a:r>
          </a:p>
          <a:p>
            <a:pPr algn="just">
              <a:buFont typeface="Wingdings" pitchFamily="2" charset="2"/>
              <a:buChar char="q"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чём испытали затруднения?</a:t>
            </a:r>
          </a:p>
          <a:p>
            <a:pPr algn="just">
              <a:buFont typeface="Wingdings" pitchFamily="2" charset="2"/>
              <a:buChar char="q"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Как вы оцениваете своё настроение после занятия?</a:t>
            </a:r>
          </a:p>
          <a:p>
            <a:pPr algn="just"/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425914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2143108" y="500042"/>
            <a:ext cx="47863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Разминка 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4643446"/>
            <a:ext cx="457200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двери висит замок,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Кто открыть его бы мог?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Потянули, покрутили,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Постучали и открыли.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5" y="642918"/>
            <a:ext cx="4112041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6E6F6"/>
              </a:clrFrom>
              <a:clrTo>
                <a:srgbClr val="D6E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4844176" cy="51435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86314" y="500042"/>
            <a:ext cx="392909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Здравствуйте, я школьный Карандаш. Приглашаю вас в увлекательное путешествие в мир  прямых линий!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19" y="2571744"/>
            <a:ext cx="4289257" cy="411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214290"/>
            <a:ext cx="4143404" cy="4149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Рисунок 3" descr="3913460-exclamation-mark-of-red-color--objects-over-white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4876" y="2500306"/>
            <a:ext cx="2714644" cy="4035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tebook And Pencil On A Writing Desk In The Light Of Lamp Фотография, картинки, изображения и сток-фотография без роялти. Im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4210079" cy="3643338"/>
          </a:xfrm>
          <a:prstGeom prst="rect">
            <a:avLst/>
          </a:prstGeom>
          <a:noFill/>
        </p:spPr>
      </p:pic>
      <p:pic>
        <p:nvPicPr>
          <p:cNvPr id="1028" name="Picture 4" descr="Как ребенок должен держать ручку. - Babyblog.r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214554"/>
            <a:ext cx="3111387" cy="30003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857752" y="357166"/>
            <a:ext cx="4000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Делай правильно!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D6E6F6"/>
              </a:clrFrom>
              <a:clrTo>
                <a:srgbClr val="D6E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2220247" cy="235745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71670" y="285728"/>
            <a:ext cx="6786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Игра  «Сверху вниз – не ошибись!»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714356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Что подсказывает точка и стрелочка?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57422" y="1785926"/>
            <a:ext cx="65008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общего у всех палочек на этой строке?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4429132"/>
            <a:ext cx="700092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 свои наклонные линии с образцом. Подчеркните те линии, которые, на ваш взгляд, больше всего похожи на образец. 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 descr="G:\Сканер\2014-09 (сен)\сканирование000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4030261" y="-101226"/>
            <a:ext cx="1500199" cy="7417645"/>
          </a:xfrm>
          <a:prstGeom prst="rect">
            <a:avLst/>
          </a:prstGeom>
          <a:noFill/>
        </p:spPr>
      </p:pic>
      <p:sp>
        <p:nvSpPr>
          <p:cNvPr id="12" name="Овал 11"/>
          <p:cNvSpPr/>
          <p:nvPr/>
        </p:nvSpPr>
        <p:spPr>
          <a:xfrm>
            <a:off x="2928926" y="3429000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>
            <a:off x="2678893" y="3607595"/>
            <a:ext cx="285752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 descr="1055271-Royalty-Free-Vector-Clip-Art-Illustration-Of-A-Digital-Collage-Of-Question-Mark-And-Exclamation-Point-Characters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85720" y="4000504"/>
            <a:ext cx="1301442" cy="2286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G:\Сканер\2014-09 (сен)\сканирование0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643307" y="500041"/>
            <a:ext cx="1071568" cy="6357982"/>
          </a:xfrm>
          <a:prstGeom prst="rect">
            <a:avLst/>
          </a:prstGeom>
          <a:noFill/>
        </p:spPr>
      </p:pic>
      <p:pic>
        <p:nvPicPr>
          <p:cNvPr id="3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6E6F6"/>
              </a:clrFrom>
              <a:clrTo>
                <a:srgbClr val="D6E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2220247" cy="2357454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357422" y="500042"/>
            <a:ext cx="471490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Познакомьтесь, это моя подружка </a:t>
            </a:r>
            <a:r>
              <a:rPr lang="ru-RU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Карандашка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С ней мы играем в игру </a:t>
            </a:r>
          </a:p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«Снизу-вверх» 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EFF"/>
              </a:clrFrom>
              <a:clrTo>
                <a:srgbClr val="F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1085" y="214290"/>
            <a:ext cx="2402915" cy="2643206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rot="5400000" flipH="1" flipV="1">
            <a:off x="2285984" y="3643314"/>
            <a:ext cx="357190" cy="714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Сканер\2014-09 (сен)\сканирование0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3390960" y="252321"/>
            <a:ext cx="1576260" cy="635798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357422" y="285728"/>
            <a:ext cx="44291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Посмотрите на следующую строчку, чем она отличается от предыдущей?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D6E6F6"/>
              </a:clrFrom>
              <a:clrTo>
                <a:srgbClr val="D6E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285728"/>
            <a:ext cx="2220247" cy="2357454"/>
          </a:xfrm>
          <a:prstGeom prst="rect">
            <a:avLst/>
          </a:prstGeom>
          <a:noFill/>
        </p:spPr>
      </p:pic>
      <p:pic>
        <p:nvPicPr>
          <p:cNvPr id="6" name="Picture 2" descr="C:\Users\ОЕМ\Desktop\школьные символы\cartoon-school-children-vector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AFEFF"/>
              </a:clrFrom>
              <a:clrTo>
                <a:srgbClr val="FAFE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1085" y="214290"/>
            <a:ext cx="2402915" cy="264320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1071538" y="4286256"/>
            <a:ext cx="65008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Выполните задание по стрелочкам. Следите за наклоном!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2357422" y="3286124"/>
            <a:ext cx="428628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 flipH="1" flipV="1">
            <a:off x="2714612" y="3714752"/>
            <a:ext cx="428628" cy="14287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214678" y="3286124"/>
            <a:ext cx="428628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3571868" y="3714752"/>
            <a:ext cx="428628" cy="142876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</Template>
  <TotalTime>316</TotalTime>
  <Words>226</Words>
  <Application>Microsoft Office PowerPoint</Application>
  <PresentationFormat>Экран (4:3)</PresentationFormat>
  <Paragraphs>35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КУБИК 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ОЕМ</dc:creator>
  <cp:lastModifiedBy>Пользователь</cp:lastModifiedBy>
  <cp:revision>38</cp:revision>
  <dcterms:created xsi:type="dcterms:W3CDTF">2012-09-07T15:18:19Z</dcterms:created>
  <dcterms:modified xsi:type="dcterms:W3CDTF">2015-05-24T02:48:10Z</dcterms:modified>
</cp:coreProperties>
</file>