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8" r:id="rId6"/>
    <p:sldId id="269" r:id="rId7"/>
    <p:sldId id="271" r:id="rId8"/>
    <p:sldId id="260" r:id="rId9"/>
    <p:sldId id="261" r:id="rId10"/>
    <p:sldId id="262" r:id="rId11"/>
    <p:sldId id="263" r:id="rId12"/>
    <p:sldId id="264" r:id="rId13"/>
    <p:sldId id="265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88641"/>
            <a:ext cx="9144000" cy="151216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143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Вода и здоровье </a:t>
            </a:r>
            <a:br>
              <a:rPr lang="ru-RU" sz="6600" b="1" dirty="0" smtClean="0">
                <a:ln w="1143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600" b="1" dirty="0" smtClean="0">
                <a:ln w="1143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человека</a:t>
            </a:r>
            <a:endParaRPr lang="ru-RU" sz="6600" b="1" dirty="0">
              <a:ln w="11430">
                <a:solidFill>
                  <a:schemeClr val="tx1"/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https://www.nastroy.net/images/201707/547226-150054828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16832"/>
            <a:ext cx="770485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Польза воды для здоровья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07904" y="2132856"/>
            <a:ext cx="5205264" cy="3600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 спасает клетки от гибели и обеспечивает хороший и здоровый цвет кожи,  отличную работу мозга и хорошую фигуру.  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myslide.ru/documents_3/869c65e6c057cedea150a2cc1509430c/img1.jpg"/>
          <p:cNvPicPr/>
          <p:nvPr/>
        </p:nvPicPr>
        <p:blipFill>
          <a:blip r:embed="rId2" cstate="print"/>
          <a:srcRect l="66353" b="5788"/>
          <a:stretch>
            <a:fillRect/>
          </a:stretch>
        </p:blipFill>
        <p:spPr bwMode="auto">
          <a:xfrm>
            <a:off x="179512" y="980728"/>
            <a:ext cx="3168352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Польза воды для здоровья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2736304" cy="485313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Она растворяет в организме токсины, шлаки, другие вещества ненужные организму и выводит их через пот и мочу.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lic23.ru/wp-content/uploads/2017/05/desktopwallpapers.org_.ua-20263-940x55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916832"/>
            <a:ext cx="5616624" cy="4088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Польза воды для здоровья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187220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  <a:tabLst>
                <a:tab pos="0" algn="l"/>
              </a:tabLst>
            </a:pPr>
            <a:r>
              <a:rPr lang="ru-RU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у вас разболелась голова, то выпейте 2 стакана прохладной воды. </a:t>
            </a:r>
          </a:p>
          <a:p>
            <a:pPr marL="0" indent="0" algn="just">
              <a:buNone/>
              <a:tabLst>
                <a:tab pos="0" algn="l"/>
              </a:tabLs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Часто головная боль возникает из-за нехватки воды в организме. </a:t>
            </a:r>
            <a:r>
              <a:rPr lang="ru-RU" dirty="0" smtClean="0">
                <a:solidFill>
                  <a:srgbClr val="000099"/>
                </a:solidFill>
              </a:rPr>
              <a:t> 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5" name="Рисунок 4" descr="http://img.ecer.com.ru/nimg/6d/35/ddce870650b5b428ce17d87f987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708920"/>
            <a:ext cx="6552728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Польза воды для здоровья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640960" cy="5400600"/>
          </a:xfrm>
        </p:spPr>
        <p:txBody>
          <a:bodyPr/>
          <a:lstStyle/>
          <a:p>
            <a:pPr marL="0" indent="0"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1 стакан воды за 30 минут до еды помогает правильно работать кишечнику.</a:t>
            </a:r>
          </a:p>
          <a:p>
            <a:pPr marL="0" indent="0" algn="just"/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стакан перед сном уменьшает риск сердечного приступа.</a:t>
            </a:r>
          </a:p>
          <a:p>
            <a:pPr marL="0" indent="0" algn="just"/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стакан перед принятием ванны помогает нормализовать давление.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20608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влияние окажет на нас вода - отрицательное или положительное - зависит не от её состава, а от нас с вами. </a:t>
            </a:r>
            <a:r>
              <a:rPr lang="ru-RU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www.moldovenii.md/resources/files/photo/9/5/95bbc8db9264f752c4156db1bea2479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140968"/>
            <a:ext cx="540060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santalen.com.ua/wp-content/uploads/chelovek-i-voda-300x13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493204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206084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 не содержит в себе ни витаминов, ни большого количества минералов, ни большого числа микроэлементов.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Но при этом она оказывает большое влияние на наше здоровье</a:t>
            </a:r>
            <a:r>
              <a:rPr lang="ru-RU" sz="3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.  </a:t>
            </a:r>
            <a:endParaRPr lang="ru-RU" sz="32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http://900igr.net/up/datas/104277/002.jpg"/>
          <p:cNvPicPr>
            <a:picLocks noGrp="1"/>
          </p:cNvPicPr>
          <p:nvPr>
            <p:ph idx="1"/>
          </p:nvPr>
        </p:nvPicPr>
        <p:blipFill>
          <a:blip r:embed="rId2" cstate="print"/>
          <a:srcRect l="16947" t="23837" r="20847" b="20543"/>
          <a:stretch>
            <a:fillRect/>
          </a:stretch>
        </p:blipFill>
        <p:spPr bwMode="auto">
          <a:xfrm>
            <a:off x="0" y="3068960"/>
            <a:ext cx="4211960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razvitiedetei.info/wp-content/uploads/2016/06/mpemba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060848"/>
            <a:ext cx="475252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1628800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 способна воздействовать на нас, потому что обладает памятью и душой, а мы почти на 90% состоим из неё. </a:t>
            </a:r>
            <a:r>
              <a:rPr lang="ru-RU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900igr.net/up/datas/186014/010.jpg"/>
          <p:cNvPicPr/>
          <p:nvPr/>
        </p:nvPicPr>
        <p:blipFill>
          <a:blip r:embed="rId2" cstate="print"/>
          <a:srcRect l="2730" t="29845" r="64871" b="5136"/>
          <a:stretch>
            <a:fillRect/>
          </a:stretch>
        </p:blipFill>
        <p:spPr bwMode="auto">
          <a:xfrm>
            <a:off x="0" y="1772816"/>
            <a:ext cx="3563888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ww.ogorod.ru/images/cache/660x400/crop/images%7Ccms-image-0000495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628800"/>
            <a:ext cx="54006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640960" cy="230425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того, что вода видит, слышит и чувствует, зависит изменение её структуры. Вода выражает своё отношение к услышанному и увиденному, изменением формы кристаллов, из которых состоит.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564904"/>
            <a:ext cx="777686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220486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Плохие слова, музыка, чувства вызывают разрушение кристаллов, появление непонятных форм и, как следствие, проявляется отрицательное влияние на здоровье человека. </a:t>
            </a:r>
            <a:r>
              <a:rPr lang="ru-RU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s://otvet.imgsmail.ru/download/u_d2fc07e6277e3d57442ca0e055c73f7a_8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988840"/>
            <a:ext cx="36004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bigslide.ru/images/14/13126/831/img19.jpg"/>
          <p:cNvPicPr/>
          <p:nvPr/>
        </p:nvPicPr>
        <p:blipFill>
          <a:blip r:embed="rId3" cstate="print"/>
          <a:srcRect l="56104" t="42017" r="13000" b="5195"/>
          <a:stretch>
            <a:fillRect/>
          </a:stretch>
        </p:blipFill>
        <p:spPr bwMode="auto">
          <a:xfrm>
            <a:off x="467544" y="2132856"/>
            <a:ext cx="4392488" cy="458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220486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хорошие мысли, слова, звуки, вода реагирует образованием кристаллов правильной формы, становится энергонасыщенной. Именно правильная и красивая форма кристаллов, делает воду наиболее полезной для нашего организма. </a:t>
            </a:r>
            <a:r>
              <a:rPr lang="ru-RU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s://i.ytimg.com/vi/UfPmu43i36Y/maxresdefaul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777686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234888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Стараясь мыслить позитивно, слушать прекрасную музыку, говорить добрые слова, мы перестраиваем структуру воды, которую пьём и из которой состоим, делая её живой и благотворно влияющей на наше здоровье.  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www.rainsoft.com/wp-content/uploads/2014/03/bigstock-Child-drinking-water-from-glas-590800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348880"/>
            <a:ext cx="576064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13176"/>
            <a:ext cx="9144000" cy="1844824"/>
          </a:xfrm>
        </p:spPr>
        <p:txBody>
          <a:bodyPr>
            <a:normAutofit fontScale="92500"/>
          </a:bodyPr>
          <a:lstStyle/>
          <a:p>
            <a:pPr marL="173038" indent="0"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воды человек не может прожить более 7 дней. Если происходит потеря воды на 8%, и она не восполняется, происходят следующие нарушения: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cdn1.lockerdome.com/uploads/afb58b48f6165ca851ce3824f38667a2a1be4f730f2c0c591d6552771a8d21b7_larg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1700808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Возникает головная боль, страдает нервная система, появляется мышечная слабость, покраснение кожи, головокружение, учащаются сердцебиение и  дыхание. </a:t>
            </a:r>
            <a:r>
              <a:rPr lang="ru-RU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dirty="0"/>
          </a:p>
        </p:txBody>
      </p:sp>
      <p:pic>
        <p:nvPicPr>
          <p:cNvPr id="4" name="Рисунок 3" descr="https://tutbolinet.ru/wp-content/uploads/2016/02/silnaya_golovnaya_bol_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421196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static.zdorovieinfo.ru/upload/images/482x351_myshechnaya_slabost_pobezhden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340768"/>
            <a:ext cx="462694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ziv.ru/images/serdtse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4149080"/>
            <a:ext cx="4248472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349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Вода и здоровье  человека</vt:lpstr>
      <vt:lpstr>    Вода не содержит в себе ни витаминов, ни большого количества минералов, ни большого числа микроэлементов.     Но при этом она оказывает большое влияние на наше здоровье.  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Польза воды для здоровья</vt:lpstr>
      <vt:lpstr>Польза воды для здоровья</vt:lpstr>
      <vt:lpstr>Польза воды для здоровья</vt:lpstr>
      <vt:lpstr>Польза воды для здоровья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и здоровье  человека</dc:title>
  <dc:creator>Irbis</dc:creator>
  <cp:lastModifiedBy>79995678691</cp:lastModifiedBy>
  <cp:revision>17</cp:revision>
  <dcterms:created xsi:type="dcterms:W3CDTF">2018-05-24T09:43:57Z</dcterms:created>
  <dcterms:modified xsi:type="dcterms:W3CDTF">2020-11-15T12:46:20Z</dcterms:modified>
</cp:coreProperties>
</file>