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86" r:id="rId2"/>
    <p:sldId id="290" r:id="rId3"/>
    <p:sldId id="291" r:id="rId4"/>
    <p:sldId id="287" r:id="rId5"/>
    <p:sldId id="288" r:id="rId6"/>
    <p:sldId id="289" r:id="rId7"/>
    <p:sldId id="265" r:id="rId8"/>
    <p:sldId id="267" r:id="rId9"/>
    <p:sldId id="268" r:id="rId10"/>
    <p:sldId id="270" r:id="rId11"/>
    <p:sldId id="269" r:id="rId12"/>
    <p:sldId id="271" r:id="rId13"/>
    <p:sldId id="266" r:id="rId14"/>
    <p:sldId id="257" r:id="rId15"/>
    <p:sldId id="258" r:id="rId16"/>
    <p:sldId id="259" r:id="rId17"/>
    <p:sldId id="262" r:id="rId18"/>
    <p:sldId id="263" r:id="rId19"/>
    <p:sldId id="272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CC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31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F9D11-F0E9-4916-A4C1-4B8753B80087}" type="datetimeFigureOut">
              <a:rPr lang="ru-RU" smtClean="0"/>
              <a:t>20.03.2020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2757-B0F0-4002-BF98-7D5D23A698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298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123B9-7049-4461-BF4F-0C6429986CB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22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F8106-D10C-4497-BD72-41F803C52682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539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69FC71-6408-4361-904D-1E651E1A3E12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069FC71-6408-4361-904D-1E651E1A3E12}" type="datetimeFigureOut">
              <a:rPr lang="ru-RU" smtClean="0"/>
              <a:pPr/>
              <a:t>20.03.2020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E26DE26-2B91-4DAD-A791-5AD0F097CD4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i057.radikal.ru/0904/62/a34d08b60f9c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hyperlink" Target="http://domflowers.ucoz.ru/_ph/7/2/192852677.jpg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://s58.radikal.ru/i159/0905/73/7e90de851841.jpg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img0.liveinternet.ru/images/attach/c/0/52/625/52625564_bb0e9d5766df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hyperlink" Target="http://super-ogorod.7910.org/super-ogorodimages/fialka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s44.radikal.ru/i106/0905/1f/260aef48f889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hyperlink" Target="http://www.vashsad.ua/downloads/image/7090/img_1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flowersweb.info/bitrix/components/bitrix/forum.interface/show_file.php?fid=203244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hyperlink" Target="http://www.infomama.ru/bitrix/components/bitrix/forum.interface/show_file.php?fid=223896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://www.flowersweb.info/bitrix/components/bitrix/forum.interface/show_file.php?fid=139388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hyperlink" Target="http://darudar.org/var/files/img/5b/92/5b92843d6d86c61f4f61f937420cfa48_600.j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museum.ru/imgB.asp?3864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s51.radikal.ru/i132/0903/f5/4a40aa64908e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hyperlink" Target="http://www.flowersweb.info/bitrix/components/bitrix/forum.interface/show_file.php?fid=230427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nauka.org/interesting_inauka/wp-content/uploads/2008/11/259715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hyperlink" Target="http://www.nn.ru/data/forum/images/2009-09/15806791-1112007747484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lilija.webasyst.net/shop/products_pictures/bca6532fa71629f6664852200927b5b1_enl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www.flowersweb.info/bitrix/components/bitrix/forum.interface/show_file.php?fid=3917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Documents and Settings\Admin\Рабочий стол\9055657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31710"/>
            <a:ext cx="7286676" cy="5465007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73599" y="116632"/>
            <a:ext cx="74254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kern="1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Комнатные растения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75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528" y="1556792"/>
            <a:ext cx="5106144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7030A0">
                <a:alpha val="60000"/>
              </a:srgbClr>
            </a:glow>
          </a:effectLst>
        </p:spPr>
      </p:pic>
      <p:pic>
        <p:nvPicPr>
          <p:cNvPr id="3" name="i-main-pic" descr="Картинка 7 из 754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016" y="116632"/>
            <a:ext cx="4242048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7030A0">
                <a:alpha val="60000"/>
              </a:srgb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827584" y="332656"/>
            <a:ext cx="316625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kern="1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Азалия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21500" y="284628"/>
            <a:ext cx="762290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kern="1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Щучий хвост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6" name="Picture 2" descr="C:\Users\Учитель\Desktop\Новая папка\image-20-03-20-11-2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546" y="1313931"/>
            <a:ext cx="7344816" cy="550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8 из 310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8206" y="1944636"/>
            <a:ext cx="7632848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971600" y="0"/>
            <a:ext cx="684076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kern="1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Золотой ус- </a:t>
            </a:r>
          </a:p>
          <a:p>
            <a:pPr algn="ctr"/>
            <a:r>
              <a:rPr lang="ru-RU" sz="6000" b="1" kern="10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дихоризандра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7 из 10229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36" y="128112"/>
            <a:ext cx="5112568" cy="3633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i-main-pic" descr="Картинка 22 из 10229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07904" y="2276872"/>
            <a:ext cx="4508574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364088" y="836712"/>
            <a:ext cx="34861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kern="1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Фиалка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11295"/>
            <a:ext cx="428239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kern="1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Монстера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50" name="Picture 2" descr="C:\Users\Учитель\Desktop\Новая папка\image-20-03-20-11-2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791665"/>
            <a:ext cx="4875202" cy="4875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Учитель\Desktop\Новая папка\image-20-03-20-11-23-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70516"/>
            <a:ext cx="4062140" cy="4717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9549" y="289316"/>
            <a:ext cx="8304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ФИНИКОВАЯ  ПАЛЬМА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074" name="Picture 2" descr="C:\Users\Учитель\Desktop\Новая папка\image-20-03-20-11-23-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24" y="1197782"/>
            <a:ext cx="8498827" cy="566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\Рабочий стол\КОМНАТНЫЕ РАСТЕНИЯ\SDC136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80045" y="1754326"/>
            <a:ext cx="6696744" cy="5022558"/>
          </a:xfrm>
          <a:prstGeom prst="rect">
            <a:avLst/>
          </a:prstGeom>
          <a:noFill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395536" y="0"/>
            <a:ext cx="764189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Замиокулькас</a:t>
            </a:r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(Долларовое дерево)  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04258" y="0"/>
            <a:ext cx="741491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Японская пальма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9" name="Picture 3" descr="C:\Users\Учитель\Desktop\Новая папка\image-20-03-20-11-23-5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469" y="1107996"/>
            <a:ext cx="5646492" cy="5646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16632"/>
            <a:ext cx="54726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Пальма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5122" name="Picture 2" descr="C:\Users\Учитель\Desktop\Новая папка\image-20-03-20-11-23-4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63030"/>
            <a:ext cx="5694970" cy="5694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13 из 42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512660"/>
            <a:ext cx="3888432" cy="5228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3" name="i-main-pic" descr="Картинка 26 из 424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11960" y="1412776"/>
            <a:ext cx="477391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819259" y="404664"/>
            <a:ext cx="764835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ХЛОРОФИТУМ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2005" y="116632"/>
            <a:ext cx="8928992" cy="93610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Comic Sans MS" pitchFamily="66" charset="0"/>
              </a:rPr>
              <a:t>Комнатным растениям необходимо</a:t>
            </a:r>
            <a:endParaRPr lang="ru-RU" sz="36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325" y="1988840"/>
            <a:ext cx="2880320" cy="3358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925" y="1314554"/>
            <a:ext cx="2014344" cy="1803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328514" y="3118095"/>
            <a:ext cx="2592288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Свет и тепло</a:t>
            </a:r>
            <a:endParaRPr lang="ru-RU" sz="2000" dirty="0"/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2240" y="2822721"/>
            <a:ext cx="2131706" cy="2710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2"/>
          <p:cNvSpPr txBox="1">
            <a:spLocks/>
          </p:cNvSpPr>
          <p:nvPr/>
        </p:nvSpPr>
        <p:spPr>
          <a:xfrm>
            <a:off x="6113963" y="2860324"/>
            <a:ext cx="1944216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Вода</a:t>
            </a:r>
            <a:endParaRPr lang="ru-RU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086774"/>
            <a:ext cx="3041930" cy="24335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Заголовок 2"/>
          <p:cNvSpPr txBox="1">
            <a:spLocks/>
          </p:cNvSpPr>
          <p:nvPr/>
        </p:nvSpPr>
        <p:spPr>
          <a:xfrm>
            <a:off x="2725579" y="5517232"/>
            <a:ext cx="5703267" cy="72854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200" dirty="0" smtClean="0">
                <a:solidFill>
                  <a:schemeClr val="tx1"/>
                </a:solidFill>
                <a:latin typeface="Comic Sans MS" pitchFamily="66" charset="0"/>
              </a:rPr>
              <a:t>Почва, богатая питательными веществами</a:t>
            </a:r>
            <a:endParaRPr lang="ru-RU" dirty="0"/>
          </a:p>
        </p:txBody>
      </p:sp>
      <p:sp>
        <p:nvSpPr>
          <p:cNvPr id="14" name="Заголовок 2"/>
          <p:cNvSpPr txBox="1">
            <a:spLocks/>
          </p:cNvSpPr>
          <p:nvPr/>
        </p:nvSpPr>
        <p:spPr>
          <a:xfrm>
            <a:off x="2741374" y="1155366"/>
            <a:ext cx="3486810" cy="6894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2400" dirty="0" smtClean="0">
                <a:solidFill>
                  <a:schemeClr val="tx1"/>
                </a:solidFill>
                <a:latin typeface="Comic Sans MS" pitchFamily="66" charset="0"/>
              </a:rPr>
              <a:t>Чистый воздух</a:t>
            </a:r>
            <a:endParaRPr lang="ru-RU" sz="2000" dirty="0"/>
          </a:p>
        </p:txBody>
      </p:sp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75127" y="1047104"/>
            <a:ext cx="2821889" cy="18778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861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8 из 814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656676"/>
            <a:ext cx="3528392" cy="501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3" name="i-main-pic" descr="Картинка 31 из 814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39952" y="1606734"/>
            <a:ext cx="451368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547664" y="548680"/>
            <a:ext cx="576064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 Р А Ц Е Н А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2375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984" y="1052736"/>
            <a:ext cx="475604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" name="i-main-pic" descr="Картинка 44 из 2375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936" y="2924944"/>
            <a:ext cx="5054573" cy="3902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Прямоугольник 4"/>
          <p:cNvSpPr/>
          <p:nvPr/>
        </p:nvSpPr>
        <p:spPr>
          <a:xfrm>
            <a:off x="1619672" y="116632"/>
            <a:ext cx="5184576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Г Е Р А Н Ь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0488" y="-12533"/>
            <a:ext cx="660392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ТОЛОСТЯНКА 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(денежное дерево)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6146" name="Picture 2" descr="C:\Users\Учитель\Desktop\Новая папка\image-20-03-20-11-23-3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0705" y="1757785"/>
            <a:ext cx="4160526" cy="489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260648"/>
            <a:ext cx="4896544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Цикламен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7170" name="Picture 2" descr="C:\Users\Учитель\Desktop\Новая папка\image-20-03-20-11-23-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503028"/>
            <a:ext cx="5372075" cy="5372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04664"/>
            <a:ext cx="7993063" cy="880048"/>
          </a:xfrm>
        </p:spPr>
        <p:txBody>
          <a:bodyPr/>
          <a:lstStyle/>
          <a:p>
            <a:r>
              <a:rPr lang="ru-RU" sz="3600" dirty="0" smtClean="0">
                <a:solidFill>
                  <a:srgbClr val="FF0000"/>
                </a:solidFill>
              </a:rPr>
              <a:t>Для чего нужны комнатные растения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1357298"/>
            <a:ext cx="7964513" cy="455455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/>
              <a:t>     </a:t>
            </a:r>
            <a:r>
              <a:rPr lang="ru-RU" sz="3200" dirty="0" smtClean="0">
                <a:solidFill>
                  <a:srgbClr val="C00000"/>
                </a:solidFill>
              </a:rPr>
              <a:t>Комнатные растения - </a:t>
            </a:r>
          </a:p>
          <a:p>
            <a:pPr algn="ctr">
              <a:buNone/>
            </a:pPr>
            <a:r>
              <a:rPr lang="ru-RU" sz="3200" dirty="0" smtClean="0">
                <a:solidFill>
                  <a:srgbClr val="C00000"/>
                </a:solidFill>
              </a:rPr>
              <a:t>это источник</a:t>
            </a:r>
            <a:endParaRPr lang="ru-RU" sz="3200" dirty="0">
              <a:solidFill>
                <a:srgbClr val="C00000"/>
              </a:solidFill>
            </a:endParaRPr>
          </a:p>
        </p:txBody>
      </p:sp>
      <p:cxnSp>
        <p:nvCxnSpPr>
          <p:cNvPr id="5" name="Прямая со стрелкой 4"/>
          <p:cNvCxnSpPr/>
          <p:nvPr/>
        </p:nvCxnSpPr>
        <p:spPr bwMode="auto">
          <a:xfrm flipV="1">
            <a:off x="2915816" y="2348880"/>
            <a:ext cx="144016" cy="72008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Прямая со стрелкой 6"/>
          <p:cNvCxnSpPr/>
          <p:nvPr/>
        </p:nvCxnSpPr>
        <p:spPr bwMode="auto">
          <a:xfrm flipH="1">
            <a:off x="2339752" y="2276872"/>
            <a:ext cx="288032" cy="504056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Прямая со стрелкой 10"/>
          <p:cNvCxnSpPr/>
          <p:nvPr/>
        </p:nvCxnSpPr>
        <p:spPr bwMode="auto">
          <a:xfrm flipH="1">
            <a:off x="3275856" y="2132856"/>
            <a:ext cx="72008" cy="108012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Прямая со стрелкой 12"/>
          <p:cNvCxnSpPr/>
          <p:nvPr/>
        </p:nvCxnSpPr>
        <p:spPr bwMode="auto">
          <a:xfrm flipH="1">
            <a:off x="1979712" y="2132856"/>
            <a:ext cx="648072" cy="864096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Прямая со стрелкой 14"/>
          <p:cNvCxnSpPr/>
          <p:nvPr/>
        </p:nvCxnSpPr>
        <p:spPr bwMode="auto">
          <a:xfrm>
            <a:off x="3419872" y="2132856"/>
            <a:ext cx="0" cy="1080120"/>
          </a:xfrm>
          <a:prstGeom prst="straightConnector1">
            <a:avLst/>
          </a:prstGeom>
          <a:noFill/>
          <a:ln>
            <a:noFill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Прямоугольник 11"/>
          <p:cNvSpPr/>
          <p:nvPr/>
        </p:nvSpPr>
        <p:spPr bwMode="auto">
          <a:xfrm>
            <a:off x="785786" y="4071942"/>
            <a:ext cx="928694" cy="71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357158" y="1928802"/>
            <a:ext cx="357190" cy="714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0119" y="2403015"/>
            <a:ext cx="216024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красоты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59832" y="4429132"/>
            <a:ext cx="2583738" cy="107721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хорошего настроения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46776" y="3407822"/>
            <a:ext cx="2125091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доброты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940152" y="3210333"/>
            <a:ext cx="2046751" cy="1077218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чистого воздуха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596088" y="2341460"/>
            <a:ext cx="2271196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здоровья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Стрелка влево 25"/>
          <p:cNvSpPr/>
          <p:nvPr/>
        </p:nvSpPr>
        <p:spPr bwMode="auto">
          <a:xfrm>
            <a:off x="3143240" y="2500306"/>
            <a:ext cx="1214446" cy="357190"/>
          </a:xfrm>
          <a:prstGeom prst="leftArrow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4400" b="0" i="0" u="none" strike="noStrike" cap="none" normalizeH="0" baseline="0" smtClean="0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533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ucculent1big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2924944"/>
            <a:ext cx="4524375" cy="35242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flover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463955" y="3312525"/>
            <a:ext cx="2857500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kak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183080" y="572254"/>
            <a:ext cx="3000396" cy="2250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kaktus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5463955" y="1080540"/>
            <a:ext cx="2830830" cy="20726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40733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64877"/>
            <a:ext cx="382486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kern="1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Кактус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C:\Documents and Settings\Admin\Рабочий стол\14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50401" y="3897006"/>
            <a:ext cx="3161573" cy="3422481"/>
          </a:xfrm>
          <a:prstGeom prst="rect">
            <a:avLst/>
          </a:prstGeom>
          <a:noFill/>
        </p:spPr>
      </p:pic>
      <p:pic>
        <p:nvPicPr>
          <p:cNvPr id="9220" name="Picture 4" descr="C:\Documents and Settings\Admin\Рабочий стол\1266873095_begoniya-korolevska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09" y="1700088"/>
            <a:ext cx="3528392" cy="3457823"/>
          </a:xfrm>
          <a:prstGeom prst="rect">
            <a:avLst/>
          </a:prstGeom>
          <a:noFill/>
        </p:spPr>
      </p:pic>
      <p:pic>
        <p:nvPicPr>
          <p:cNvPr id="9221" name="Picture 5" descr="C:\Documents and Settings\Admin\Рабочий стол\begonia_masoni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14128" y="182742"/>
            <a:ext cx="3718318" cy="3718318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55576" y="684425"/>
            <a:ext cx="367240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i="1" kern="1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Бегония</a:t>
            </a:r>
            <a:endParaRPr lang="ru-RU" sz="60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1 из 432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3568" y="1556792"/>
            <a:ext cx="7597105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FFC000">
                <a:alpha val="60000"/>
              </a:srgb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3023927" y="404664"/>
            <a:ext cx="215155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i="1" kern="1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Алоэ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 из 29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3319486"/>
            <a:ext cx="4500594" cy="3381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pic>
        <p:nvPicPr>
          <p:cNvPr id="3" name="i-main-pic" descr="Картинка 16 из 298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9972" y="1700238"/>
            <a:ext cx="4689164" cy="4033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50">
                <a:alpha val="60000"/>
              </a:srgb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525176" y="764704"/>
            <a:ext cx="4165499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kern="10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Каланхое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4 из 2146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512" y="1412776"/>
            <a:ext cx="36724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F0">
                <a:alpha val="60000"/>
              </a:srgbClr>
            </a:glow>
          </a:effectLst>
        </p:spPr>
      </p:pic>
      <p:pic>
        <p:nvPicPr>
          <p:cNvPr id="3" name="i-main-pic" descr="Картинка 11 из 2146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95936" y="1412776"/>
            <a:ext cx="4788024" cy="417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B0F0">
                <a:alpha val="60000"/>
              </a:srgb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63688" y="304780"/>
            <a:ext cx="2697150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kern="10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Фикус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-main-pic" descr="Картинка 2 из 338">
            <a:hlinkClick r:id="rId2" tgtFrame="_blank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6329" y="1484784"/>
            <a:ext cx="42484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FFCC">
                <a:alpha val="60000"/>
              </a:srgbClr>
            </a:glow>
          </a:effectLst>
        </p:spPr>
      </p:pic>
      <p:pic>
        <p:nvPicPr>
          <p:cNvPr id="3" name="i-main-pic" descr="Картинка 84 из 338">
            <a:hlinkClick r:id="rId4" tgtFrame="_blank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64801" y="1365332"/>
            <a:ext cx="4548875" cy="53514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01600">
              <a:srgbClr val="00FFCC">
                <a:alpha val="60000"/>
              </a:srgbClr>
            </a:glow>
          </a:effectLst>
        </p:spPr>
      </p:pic>
      <p:sp>
        <p:nvSpPr>
          <p:cNvPr id="6" name="Прямоугольник 5"/>
          <p:cNvSpPr/>
          <p:nvPr/>
        </p:nvSpPr>
        <p:spPr>
          <a:xfrm>
            <a:off x="1187624" y="247517"/>
            <a:ext cx="611898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600" b="1" kern="10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Диффенбахия</a:t>
            </a:r>
            <a:endParaRPr lang="ru-RU" sz="6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268</TotalTime>
  <Words>81</Words>
  <Application>Microsoft Office PowerPoint</Application>
  <PresentationFormat>Экран (4:3)</PresentationFormat>
  <Paragraphs>39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Презентация PowerPoint</vt:lpstr>
      <vt:lpstr>Комнатным растениям необходимо</vt:lpstr>
      <vt:lpstr>Для чего нужны комнатные растения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Учитель</cp:lastModifiedBy>
  <cp:revision>22</cp:revision>
  <dcterms:created xsi:type="dcterms:W3CDTF">2010-12-03T18:46:14Z</dcterms:created>
  <dcterms:modified xsi:type="dcterms:W3CDTF">2020-03-20T07:14:11Z</dcterms:modified>
</cp:coreProperties>
</file>