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3" r:id="rId8"/>
    <p:sldId id="266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Новогодний венок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МАОУ СОШ №200</a:t>
            </a:r>
          </a:p>
          <a:p>
            <a:r>
              <a:rPr lang="ru-RU" dirty="0" err="1" smtClean="0"/>
              <a:t>Москалюк</a:t>
            </a:r>
            <a:r>
              <a:rPr lang="ru-RU" dirty="0" smtClean="0"/>
              <a:t> Ирина Дмитриевна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материала</a:t>
            </a:r>
            <a:endParaRPr lang="ru-RU" dirty="0"/>
          </a:p>
        </p:txBody>
      </p:sp>
      <p:pic>
        <p:nvPicPr>
          <p:cNvPr id="1026" name="Picture 2" descr="C:\Users\УПМА_Проект\Desktop\фото проектов 2020\венок\IMG_20201125_17071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r="3176"/>
          <a:stretch/>
        </p:blipFill>
        <p:spPr bwMode="auto">
          <a:xfrm>
            <a:off x="323528" y="1556792"/>
            <a:ext cx="5842992" cy="45259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59058" y="1505848"/>
            <a:ext cx="280831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Кольцо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 из плотного картона Синтепон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Мишура новогодняя (можно несколько видов)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Обрезки синтепона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Ножницы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Поволоку для петли 10 см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Обработка картонного кольца синтепоном</a:t>
            </a:r>
            <a:endParaRPr lang="ru-RU" dirty="0"/>
          </a:p>
        </p:txBody>
      </p:sp>
      <p:pic>
        <p:nvPicPr>
          <p:cNvPr id="2050" name="Picture 2" descr="C:\Users\УПМА_Проект\Desktop\фото проектов 2020\венок\IMG_20201125_1709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Вставить петлю из проволоки и подогнуть концы</a:t>
            </a:r>
            <a:endParaRPr lang="ru-RU" dirty="0"/>
          </a:p>
        </p:txBody>
      </p:sp>
      <p:pic>
        <p:nvPicPr>
          <p:cNvPr id="3074" name="Picture 2" descr="C:\Users\УПМА_Проект\Desktop\фото проектов 2020\венок\IMG_20201125_1718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700808"/>
            <a:ext cx="603461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Продолжить обтяжку синтепоном, концы закрепить</a:t>
            </a:r>
            <a:endParaRPr lang="ru-RU" dirty="0"/>
          </a:p>
        </p:txBody>
      </p:sp>
      <p:pic>
        <p:nvPicPr>
          <p:cNvPr id="4098" name="Picture 2" descr="C:\Users\УПМА_Проект\Desktop\фото проектов 2020\венок\IMG_20201125_1719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42910" y="2571744"/>
            <a:ext cx="3898378" cy="2923783"/>
          </a:xfrm>
          <a:prstGeom prst="rect">
            <a:avLst/>
          </a:prstGeom>
          <a:noFill/>
        </p:spPr>
      </p:pic>
      <p:pic>
        <p:nvPicPr>
          <p:cNvPr id="4" name="Picture 2" descr="C:\Users\УПМА_Проект\Desktop\фото проектов 2020\венок\IMG_20201125_1719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571744"/>
            <a:ext cx="3946003" cy="2959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Закрепить синтепон с мишурой можно скрепкой, булавками</a:t>
            </a:r>
            <a:endParaRPr lang="ru-RU" dirty="0"/>
          </a:p>
        </p:txBody>
      </p:sp>
      <p:pic>
        <p:nvPicPr>
          <p:cNvPr id="5123" name="Picture 3" descr="C:\Users\УПМА_Проект\Desktop\фото проектов 2020\венок\IMG_20201125_17244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r="9509"/>
          <a:stretch/>
        </p:blipFill>
        <p:spPr bwMode="auto">
          <a:xfrm rot="5400000">
            <a:off x="405677" y="2194723"/>
            <a:ext cx="4087927" cy="3388130"/>
          </a:xfrm>
          <a:prstGeom prst="rect">
            <a:avLst/>
          </a:prstGeom>
          <a:noFill/>
        </p:spPr>
      </p:pic>
      <p:pic>
        <p:nvPicPr>
          <p:cNvPr id="5124" name="Picture 4" descr="C:\Users\УПМА_Проект\Desktop\фото проектов 2020\венок\IMG_20201125_172515.jpg"/>
          <p:cNvPicPr>
            <a:picLocks noChangeAspect="1" noChangeArrowheads="1"/>
          </p:cNvPicPr>
          <p:nvPr/>
        </p:nvPicPr>
        <p:blipFill rotWithShape="1">
          <a:blip r:embed="rId3" cstate="print"/>
          <a:srcRect r="10756"/>
          <a:stretch/>
        </p:blipFill>
        <p:spPr bwMode="auto">
          <a:xfrm rot="5400000">
            <a:off x="4647143" y="2200401"/>
            <a:ext cx="4056027" cy="3408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УПМА_Проект\Desktop\фото проектов 2020\венок\IMG_20201125_17395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r="15686"/>
          <a:stretch/>
        </p:blipFill>
        <p:spPr bwMode="auto">
          <a:xfrm rot="5400000">
            <a:off x="218986" y="638214"/>
            <a:ext cx="5088058" cy="4525963"/>
          </a:xfrm>
          <a:prstGeom prst="rect">
            <a:avLst/>
          </a:prstGeom>
          <a:noFill/>
        </p:spPr>
      </p:pic>
      <p:pic>
        <p:nvPicPr>
          <p:cNvPr id="6" name="Picture 2" descr="C:\Users\УПМА_Проект\Desktop\фото проектов 2020\венок\IMG_20201125_174025.jpg"/>
          <p:cNvPicPr>
            <a:picLocks noChangeAspect="1" noChangeArrowheads="1"/>
          </p:cNvPicPr>
          <p:nvPr/>
        </p:nvPicPr>
        <p:blipFill rotWithShape="1">
          <a:blip r:embed="rId3" cstate="print"/>
          <a:srcRect r="15686"/>
          <a:stretch/>
        </p:blipFill>
        <p:spPr bwMode="auto">
          <a:xfrm rot="5400000">
            <a:off x="3933762" y="638214"/>
            <a:ext cx="508805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УПМА_Проект\Desktop\фото проектов 2020\венок\IMG_20201125_1745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782802" y="1348389"/>
            <a:ext cx="5643578" cy="42326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Подвес, протянуть через петельку, его можно сделать из ленты или мишуры</a:t>
            </a:r>
            <a:endParaRPr lang="ru-RU" sz="4000" dirty="0"/>
          </a:p>
        </p:txBody>
      </p:sp>
      <p:pic>
        <p:nvPicPr>
          <p:cNvPr id="8" name="Picture 2" descr="C:\Users\УПМА_Проект\Desktop\фото проектов 2020\венок\IMG_20201125_174758.jpg"/>
          <p:cNvPicPr>
            <a:picLocks noChangeAspect="1" noChangeArrowheads="1"/>
          </p:cNvPicPr>
          <p:nvPr/>
        </p:nvPicPr>
        <p:blipFill rotWithShape="1">
          <a:blip r:embed="rId3" cstate="print"/>
          <a:srcRect r="22573"/>
          <a:stretch/>
        </p:blipFill>
        <p:spPr bwMode="auto">
          <a:xfrm rot="5400000">
            <a:off x="111019" y="1985325"/>
            <a:ext cx="4369688" cy="4232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/>
          <a:lstStyle/>
          <a:p>
            <a:r>
              <a:rPr lang="ru-RU" dirty="0" smtClean="0"/>
              <a:t>Интересного творчества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72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Новогодний венок</vt:lpstr>
      <vt:lpstr>Подготовка материала</vt:lpstr>
      <vt:lpstr>Обработка картонного кольца синтепоном</vt:lpstr>
      <vt:lpstr>Вставить петлю из проволоки и подогнуть концы</vt:lpstr>
      <vt:lpstr>Продолжить обтяжку синтепоном, концы закрепить</vt:lpstr>
      <vt:lpstr>Закрепить синтепон с мишурой можно скрепкой, булавками</vt:lpstr>
      <vt:lpstr>Презентация PowerPoint</vt:lpstr>
      <vt:lpstr>Подвес, протянуть через петельку, его можно сделать из ленты или мишуры</vt:lpstr>
      <vt:lpstr>Интересного творчества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Новогодний венок</dc:title>
  <dc:creator>УПМА_Проект</dc:creator>
  <cp:lastModifiedBy>200_3</cp:lastModifiedBy>
  <cp:revision>5</cp:revision>
  <dcterms:created xsi:type="dcterms:W3CDTF">2020-11-25T16:06:13Z</dcterms:created>
  <dcterms:modified xsi:type="dcterms:W3CDTF">2020-12-03T08:03:55Z</dcterms:modified>
</cp:coreProperties>
</file>